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329" r:id="rId3"/>
    <p:sldId id="344" r:id="rId4"/>
    <p:sldId id="352" r:id="rId5"/>
    <p:sldId id="353" r:id="rId6"/>
    <p:sldId id="343" r:id="rId7"/>
    <p:sldId id="321" r:id="rId8"/>
    <p:sldId id="319" r:id="rId9"/>
    <p:sldId id="322" r:id="rId10"/>
    <p:sldId id="325" r:id="rId11"/>
    <p:sldId id="354" r:id="rId12"/>
    <p:sldId id="355" r:id="rId13"/>
    <p:sldId id="356" r:id="rId14"/>
    <p:sldId id="357" r:id="rId15"/>
    <p:sldId id="358" r:id="rId16"/>
    <p:sldId id="359" r:id="rId17"/>
    <p:sldId id="360" r:id="rId18"/>
    <p:sldId id="362" r:id="rId19"/>
    <p:sldId id="361" r:id="rId20"/>
    <p:sldId id="36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5B511-D542-443D-A877-46FA33927772}" type="datetimeFigureOut">
              <a:rPr lang="en-US" smtClean="0"/>
              <a:t>9/27/2025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9CA99-F7F8-45DC-8F34-1E34F6057F25}" type="slidenum">
              <a:rPr lang="en-US" smtClean="0"/>
              <a:t>‹#›</a:t>
            </a:fld>
            <a:endParaRPr lang="en-US"/>
          </a:p>
        </p:txBody>
      </p:sp>
    </p:spTree>
    <p:extLst>
      <p:ext uri="{BB962C8B-B14F-4D97-AF65-F5344CB8AC3E}">
        <p14:creationId xmlns:p14="http://schemas.microsoft.com/office/powerpoint/2010/main" val="223148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ice breaker questions 3 to 4 members u can allow them to answer the festival names celebrated this month.</a:t>
            </a:r>
          </a:p>
        </p:txBody>
      </p:sp>
      <p:sp>
        <p:nvSpPr>
          <p:cNvPr id="4" name="Slide Number Placeholder 3"/>
          <p:cNvSpPr>
            <a:spLocks noGrp="1"/>
          </p:cNvSpPr>
          <p:nvPr>
            <p:ph type="sldNum" sz="quarter" idx="5"/>
          </p:nvPr>
        </p:nvSpPr>
        <p:spPr/>
        <p:txBody>
          <a:bodyPr/>
          <a:lstStyle/>
          <a:p>
            <a:fld id="{AE831F88-1FDB-4DFD-9E7E-BBCD0D0CC5A5}" type="slidenum">
              <a:rPr lang="en-US" smtClean="0"/>
              <a:t>2</a:t>
            </a:fld>
            <a:endParaRPr lang="en-US"/>
          </a:p>
        </p:txBody>
      </p:sp>
    </p:spTree>
    <p:extLst>
      <p:ext uri="{BB962C8B-B14F-4D97-AF65-F5344CB8AC3E}">
        <p14:creationId xmlns:p14="http://schemas.microsoft.com/office/powerpoint/2010/main" val="262312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 can read out few festivals and mention that the purpose of so many festivals in this month is so much special, than all other 11 months.</a:t>
            </a:r>
          </a:p>
          <a:p>
            <a:r>
              <a:rPr lang="en-US" dirty="0"/>
              <a:t>Also say unknowingly u celebrate festivals in correct way they are benefited and liberated . Explain what is correct way </a:t>
            </a:r>
            <a:r>
              <a:rPr lang="en-US" dirty="0" err="1"/>
              <a:t>i.e</a:t>
            </a:r>
            <a:r>
              <a:rPr lang="en-US" dirty="0"/>
              <a:t> not by watching new movie or picnic or just casual visit to temple for name sake. </a:t>
            </a:r>
            <a:r>
              <a:rPr lang="en-US" sz="1400" b="1" dirty="0">
                <a:solidFill>
                  <a:srgbClr val="FF0000"/>
                </a:solidFill>
              </a:rPr>
              <a:t>Correct way of celebration means hear the festival importance, decorate lord, offer the cooking to </a:t>
            </a:r>
            <a:r>
              <a:rPr lang="en-US" sz="1400" b="1" dirty="0" err="1">
                <a:solidFill>
                  <a:srgbClr val="FF0000"/>
                </a:solidFill>
              </a:rPr>
              <a:t>lord,feed</a:t>
            </a:r>
            <a:r>
              <a:rPr lang="en-US" sz="1400" b="1" dirty="0">
                <a:solidFill>
                  <a:srgbClr val="FF0000"/>
                </a:solidFill>
              </a:rPr>
              <a:t> the </a:t>
            </a:r>
            <a:r>
              <a:rPr lang="en-US" sz="1400" b="1" dirty="0" err="1">
                <a:solidFill>
                  <a:srgbClr val="FF0000"/>
                </a:solidFill>
              </a:rPr>
              <a:t>vaisnavas</a:t>
            </a:r>
            <a:r>
              <a:rPr lang="en-US" sz="1400" b="1" dirty="0">
                <a:solidFill>
                  <a:srgbClr val="FF0000"/>
                </a:solidFill>
              </a:rPr>
              <a:t> and chant the lords name. Then they get the benefit</a:t>
            </a:r>
            <a:r>
              <a:rPr lang="en-US" b="1" dirty="0">
                <a:solidFill>
                  <a:srgbClr val="FF0000"/>
                </a:solidFill>
              </a:rPr>
              <a:t>.</a:t>
            </a:r>
          </a:p>
        </p:txBody>
      </p:sp>
      <p:sp>
        <p:nvSpPr>
          <p:cNvPr id="4" name="Slide Number Placeholder 3"/>
          <p:cNvSpPr>
            <a:spLocks noGrp="1"/>
          </p:cNvSpPr>
          <p:nvPr>
            <p:ph type="sldNum" sz="quarter" idx="5"/>
          </p:nvPr>
        </p:nvSpPr>
        <p:spPr/>
        <p:txBody>
          <a:bodyPr/>
          <a:lstStyle/>
          <a:p>
            <a:fld id="{AE831F88-1FDB-4DFD-9E7E-BBCD0D0CC5A5}" type="slidenum">
              <a:rPr lang="en-US" smtClean="0"/>
              <a:t>3</a:t>
            </a:fld>
            <a:endParaRPr lang="en-US"/>
          </a:p>
        </p:txBody>
      </p:sp>
    </p:spTree>
    <p:extLst>
      <p:ext uri="{BB962C8B-B14F-4D97-AF65-F5344CB8AC3E}">
        <p14:creationId xmlns:p14="http://schemas.microsoft.com/office/powerpoint/2010/main" val="144006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1D1601"/>
                </a:solidFill>
                <a:effectLst/>
                <a:latin typeface="Book Antiqua" panose="02040602050305030304" pitchFamily="18" charset="0"/>
              </a:rPr>
              <a:t>One day when mother </a:t>
            </a:r>
            <a:r>
              <a:rPr lang="en-US" sz="1200" b="0" i="0" dirty="0" err="1">
                <a:solidFill>
                  <a:srgbClr val="1D1601"/>
                </a:solidFill>
                <a:effectLst/>
                <a:latin typeface="Book Antiqua" panose="02040602050305030304" pitchFamily="18" charset="0"/>
              </a:rPr>
              <a:t>Yaśodā</a:t>
            </a:r>
            <a:r>
              <a:rPr lang="en-US" sz="1200" b="0" i="0" dirty="0">
                <a:solidFill>
                  <a:srgbClr val="1D1601"/>
                </a:solidFill>
                <a:effectLst/>
                <a:latin typeface="Book Antiqua" panose="02040602050305030304" pitchFamily="18" charset="0"/>
              </a:rPr>
              <a:t> saw that all the maidservants were engaged in other household affairs, she personally began to churn the yogurt. While churning, she remembered the childish activities of Kṛṣṇa</a:t>
            </a:r>
          </a:p>
          <a:p>
            <a:r>
              <a:rPr lang="en-US" sz="1200" b="0" i="0" dirty="0">
                <a:solidFill>
                  <a:srgbClr val="1D1601"/>
                </a:solidFill>
                <a:effectLst/>
                <a:latin typeface="Book Antiqua" panose="02040602050305030304" pitchFamily="18" charset="0"/>
              </a:rPr>
              <a:t>Lord Kṛṣṇa, desiring to drink the milk of her breast, appeared before 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1D1601"/>
                </a:solidFill>
                <a:effectLst/>
                <a:latin typeface="Book Antiqua" panose="02040602050305030304" pitchFamily="18" charset="0"/>
              </a:rPr>
              <a:t>Mother </a:t>
            </a:r>
            <a:r>
              <a:rPr lang="en-US" sz="1200" b="0" i="0" dirty="0" err="1">
                <a:solidFill>
                  <a:srgbClr val="1D1601"/>
                </a:solidFill>
                <a:effectLst/>
                <a:latin typeface="Book Antiqua" panose="02040602050305030304" pitchFamily="18" charset="0"/>
              </a:rPr>
              <a:t>Yaśodā</a:t>
            </a:r>
            <a:r>
              <a:rPr lang="en-US" sz="1200" b="0" i="0" dirty="0">
                <a:solidFill>
                  <a:srgbClr val="1D1601"/>
                </a:solidFill>
                <a:effectLst/>
                <a:latin typeface="Book Antiqua" panose="02040602050305030304" pitchFamily="18" charset="0"/>
              </a:rPr>
              <a:t> then embraced Kṛṣṇa, allowed Him to sit down on her lap to feed the milk,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D1601"/>
                </a:solidFill>
                <a:latin typeface="Book Antiqua" panose="02040602050305030304" pitchFamily="18" charset="0"/>
              </a:rPr>
              <a:t>But when she saw that the milk pan on the oven was boiling over, she immediately left her son to take care of the overflowing milk, </a:t>
            </a:r>
            <a:r>
              <a:rPr lang="en-US" sz="1200" b="1" dirty="0">
                <a:solidFill>
                  <a:srgbClr val="1D1601"/>
                </a:solidFill>
                <a:latin typeface="Book Antiqua" panose="02040602050305030304" pitchFamily="18" charset="0"/>
              </a:rPr>
              <a:t>although the child was not yet fully satisfied with drinking the milk of His mother’s breast.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1D1601"/>
              </a:solidFill>
              <a:effectLst/>
              <a:latin typeface="Book Antiqua" panose="02040602050305030304" pitchFamily="18" charset="0"/>
            </a:endParaRPr>
          </a:p>
          <a:p>
            <a:endParaRPr lang="en-US" sz="1200" b="0" i="0" dirty="0">
              <a:solidFill>
                <a:srgbClr val="1D1601"/>
              </a:solidFill>
              <a:effectLst/>
              <a:latin typeface="Book Antiqua" panose="02040602050305030304" pitchFamily="18" charset="0"/>
            </a:endParaRPr>
          </a:p>
          <a:p>
            <a:endParaRPr lang="en-US" dirty="0"/>
          </a:p>
        </p:txBody>
      </p:sp>
      <p:sp>
        <p:nvSpPr>
          <p:cNvPr id="4" name="Slide Number Placeholder 3"/>
          <p:cNvSpPr>
            <a:spLocks noGrp="1"/>
          </p:cNvSpPr>
          <p:nvPr>
            <p:ph type="sldNum" sz="quarter" idx="5"/>
          </p:nvPr>
        </p:nvSpPr>
        <p:spPr/>
        <p:txBody>
          <a:bodyPr/>
          <a:lstStyle/>
          <a:p>
            <a:fld id="{FE436C4E-6366-402D-A40A-735B4074AD14}" type="slidenum">
              <a:rPr lang="en-US" smtClean="0"/>
              <a:t>6</a:t>
            </a:fld>
            <a:endParaRPr lang="en-US"/>
          </a:p>
        </p:txBody>
      </p:sp>
    </p:spTree>
    <p:extLst>
      <p:ext uri="{BB962C8B-B14F-4D97-AF65-F5344CB8AC3E}">
        <p14:creationId xmlns:p14="http://schemas.microsoft.com/office/powerpoint/2010/main" val="149295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1D1601"/>
                </a:solidFill>
                <a:latin typeface="Book Antiqua" panose="02040602050305030304" pitchFamily="18" charset="0"/>
              </a:rPr>
              <a:t>Being </a:t>
            </a:r>
            <a:r>
              <a:rPr lang="en-US" sz="1200" b="1" dirty="0">
                <a:solidFill>
                  <a:srgbClr val="1D1601"/>
                </a:solidFill>
                <a:latin typeface="Book Antiqua" panose="02040602050305030304" pitchFamily="18" charset="0"/>
              </a:rPr>
              <a:t>very angry </a:t>
            </a:r>
            <a:r>
              <a:rPr lang="en-US" sz="1200" dirty="0">
                <a:solidFill>
                  <a:srgbClr val="1D1601"/>
                </a:solidFill>
                <a:latin typeface="Book Antiqua" panose="02040602050305030304" pitchFamily="18" charset="0"/>
              </a:rPr>
              <a:t>and biting His reddish lips with His teeth, Kṛṣṇa, with false tears in His eyes, broke the container of yogurt with a piece of stone. Then He entered a room and began to eat the freshly churned butter in a solitary place.</a:t>
            </a:r>
          </a:p>
          <a:p>
            <a:endParaRPr lang="en-US" sz="1200" dirty="0">
              <a:solidFill>
                <a:srgbClr val="1D1601"/>
              </a:solidFill>
              <a:latin typeface="Book Antiqua" panose="02040602050305030304" pitchFamily="18" charset="0"/>
            </a:endParaRPr>
          </a:p>
          <a:p>
            <a:r>
              <a:rPr lang="en-US" sz="1200" b="0" i="0" dirty="0">
                <a:solidFill>
                  <a:srgbClr val="1D1601"/>
                </a:solidFill>
                <a:effectLst/>
                <a:latin typeface="Noto Serif"/>
              </a:rPr>
              <a:t>Mother </a:t>
            </a:r>
            <a:r>
              <a:rPr lang="en-US" sz="1200" b="0" i="0" dirty="0" err="1">
                <a:solidFill>
                  <a:srgbClr val="1D1601"/>
                </a:solidFill>
                <a:effectLst/>
                <a:latin typeface="Noto Serif"/>
              </a:rPr>
              <a:t>Yaśodā</a:t>
            </a:r>
            <a:r>
              <a:rPr lang="en-US" sz="1200" b="0" i="0" dirty="0">
                <a:solidFill>
                  <a:srgbClr val="1D1601"/>
                </a:solidFill>
                <a:effectLst/>
                <a:latin typeface="Noto Serif"/>
              </a:rPr>
              <a:t>, after taking down the hot milk from the oven, returned to the churning spot, and when she saw that the container of yogurt was broken and that Kṛṣṇa was not present, </a:t>
            </a:r>
            <a:r>
              <a:rPr lang="en-US" sz="1200" b="1" i="0" dirty="0">
                <a:solidFill>
                  <a:srgbClr val="1D1601"/>
                </a:solidFill>
                <a:effectLst/>
                <a:latin typeface="Noto Serif"/>
              </a:rPr>
              <a:t>she concluded that the breaking of the pot was the work of Kṛṣṇa.</a:t>
            </a:r>
            <a:endParaRPr lang="en-US" sz="1200" b="1" dirty="0">
              <a:solidFill>
                <a:srgbClr val="1D1601"/>
              </a:solidFill>
              <a:latin typeface="Book Antiqua" panose="02040602050305030304" pitchFamily="18" charset="0"/>
            </a:endParaRPr>
          </a:p>
          <a:p>
            <a:endParaRPr lang="en-US" dirty="0"/>
          </a:p>
        </p:txBody>
      </p:sp>
      <p:sp>
        <p:nvSpPr>
          <p:cNvPr id="4" name="Slide Number Placeholder 3"/>
          <p:cNvSpPr>
            <a:spLocks noGrp="1"/>
          </p:cNvSpPr>
          <p:nvPr>
            <p:ph type="sldNum" sz="quarter" idx="5"/>
          </p:nvPr>
        </p:nvSpPr>
        <p:spPr/>
        <p:txBody>
          <a:bodyPr/>
          <a:lstStyle/>
          <a:p>
            <a:fld id="{FE436C4E-6366-402D-A40A-735B4074AD14}" type="slidenum">
              <a:rPr lang="en-US" smtClean="0"/>
              <a:t>7</a:t>
            </a:fld>
            <a:endParaRPr lang="en-US"/>
          </a:p>
        </p:txBody>
      </p:sp>
    </p:spTree>
    <p:extLst>
      <p:ext uri="{BB962C8B-B14F-4D97-AF65-F5344CB8AC3E}">
        <p14:creationId xmlns:p14="http://schemas.microsoft.com/office/powerpoint/2010/main" val="427921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1D1601"/>
                </a:solidFill>
                <a:effectLst/>
                <a:latin typeface="Noto Serif"/>
              </a:rPr>
              <a:t> </a:t>
            </a:r>
            <a:r>
              <a:rPr lang="en-US" altLang="en-US" sz="1200" dirty="0">
                <a:solidFill>
                  <a:srgbClr val="1D1601"/>
                </a:solidFill>
                <a:latin typeface="Book Antiqua" panose="02040602050305030304" pitchFamily="18" charset="0"/>
              </a:rPr>
              <a:t>Kṛṣṇa, at that time, was sitting on an upside-down wooden mortar for grinding spices and was distributing milk preparations such as yogurt and butter to the monkeys as He liked. Because of having stolen, He was looking all around with great anxiety, suspecting that He might be chastised by His mother. </a:t>
            </a:r>
          </a:p>
          <a:p>
            <a:pPr marL="457200" marR="0" lvl="1" indent="-45720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1D1601"/>
                </a:solidFill>
                <a:latin typeface="Book Antiqua" panose="02040602050305030304" pitchFamily="18" charset="0"/>
              </a:rPr>
              <a:t>       Mother </a:t>
            </a:r>
            <a:r>
              <a:rPr lang="en-US" altLang="en-US" sz="1200" dirty="0" err="1">
                <a:solidFill>
                  <a:srgbClr val="1D1601"/>
                </a:solidFill>
                <a:latin typeface="Book Antiqua" panose="02040602050305030304" pitchFamily="18" charset="0"/>
              </a:rPr>
              <a:t>Yaśodā</a:t>
            </a:r>
            <a:r>
              <a:rPr lang="en-US" altLang="en-US" sz="1200" dirty="0">
                <a:solidFill>
                  <a:srgbClr val="1D1601"/>
                </a:solidFill>
                <a:latin typeface="Book Antiqua" panose="02040602050305030304" pitchFamily="18" charset="0"/>
              </a:rPr>
              <a:t>, upon seeing Him, very cautiously approached Him from behind.</a:t>
            </a:r>
          </a:p>
          <a:p>
            <a:pPr marL="457200" marR="0" lvl="1" indent="-45720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1D1601"/>
              </a:solidFill>
              <a:latin typeface="Book Antiqua" panose="02040602050305030304" pitchFamily="18" charset="0"/>
            </a:endParaRPr>
          </a:p>
          <a:p>
            <a:pPr lvl="1" indent="-457200" algn="l" eaLnBrk="0" fontAlgn="base" hangingPunct="0">
              <a:spcBef>
                <a:spcPct val="0"/>
              </a:spcBef>
              <a:spcAft>
                <a:spcPct val="0"/>
              </a:spcAft>
            </a:pPr>
            <a:r>
              <a:rPr lang="en-US" sz="1200" dirty="0">
                <a:solidFill>
                  <a:srgbClr val="1D1601"/>
                </a:solidFill>
                <a:latin typeface="Book Antiqua" panose="02040602050305030304" pitchFamily="18" charset="0"/>
              </a:rPr>
              <a:t>When Lord </a:t>
            </a:r>
            <a:r>
              <a:rPr lang="en-US" sz="1200" dirty="0" err="1">
                <a:solidFill>
                  <a:srgbClr val="1D1601"/>
                </a:solidFill>
                <a:latin typeface="Book Antiqua" panose="02040602050305030304" pitchFamily="18" charset="0"/>
              </a:rPr>
              <a:t>Śrī</a:t>
            </a:r>
            <a:r>
              <a:rPr lang="en-US" sz="1200" dirty="0">
                <a:solidFill>
                  <a:srgbClr val="1D1601"/>
                </a:solidFill>
                <a:latin typeface="Book Antiqua" panose="02040602050305030304" pitchFamily="18" charset="0"/>
              </a:rPr>
              <a:t> Kṛṣṇa saw His mother, stick in hand, He very quickly got down from the top of the mortar and began to flee as if very much afraid. </a:t>
            </a:r>
          </a:p>
          <a:p>
            <a:pPr lvl="1" indent="-457200" algn="l" eaLnBrk="0" fontAlgn="base" hangingPunct="0">
              <a:spcBef>
                <a:spcPct val="0"/>
              </a:spcBef>
              <a:spcAft>
                <a:spcPct val="0"/>
              </a:spcAft>
            </a:pPr>
            <a:r>
              <a:rPr lang="en-US" sz="1200" dirty="0">
                <a:solidFill>
                  <a:srgbClr val="1D1601"/>
                </a:solidFill>
                <a:latin typeface="Book Antiqua" panose="02040602050305030304" pitchFamily="18" charset="0"/>
              </a:rPr>
              <a:t>              When caught by mother </a:t>
            </a:r>
            <a:r>
              <a:rPr lang="en-US" sz="1200" dirty="0" err="1">
                <a:solidFill>
                  <a:srgbClr val="1D1601"/>
                </a:solidFill>
                <a:latin typeface="Book Antiqua" panose="02040602050305030304" pitchFamily="18" charset="0"/>
              </a:rPr>
              <a:t>Yaśodā</a:t>
            </a:r>
            <a:r>
              <a:rPr lang="en-US" sz="1200" dirty="0">
                <a:solidFill>
                  <a:srgbClr val="1D1601"/>
                </a:solidFill>
                <a:latin typeface="Book Antiqua" panose="02040602050305030304" pitchFamily="18" charset="0"/>
              </a:rPr>
              <a:t>, Kṛṣṇa became more and more afraid and admitted to being an offender. As she looked upon Him, she saw that He was crying, His tears mixing with the black ointment around His eyes, and as He rubbed His eyes with His hands, He smeared the ointment all over His face.</a:t>
            </a:r>
          </a:p>
          <a:p>
            <a:pPr lvl="1" indent="-457200" algn="l" eaLnBrk="0" fontAlgn="base" hangingPunct="0">
              <a:spcBef>
                <a:spcPct val="0"/>
              </a:spcBef>
              <a:spcAft>
                <a:spcPct val="0"/>
              </a:spcAft>
            </a:pPr>
            <a:endParaRPr lang="en-US" sz="1200" dirty="0">
              <a:solidFill>
                <a:srgbClr val="1D1601"/>
              </a:solidFill>
              <a:latin typeface="Book Antiqua" panose="02040602050305030304" pitchFamily="18" charset="0"/>
            </a:endParaRPr>
          </a:p>
          <a:p>
            <a:pPr lvl="1" indent="-457200" algn="l" eaLnBrk="0" fontAlgn="base" hangingPunct="0">
              <a:spcBef>
                <a:spcPct val="0"/>
              </a:spcBef>
              <a:spcAft>
                <a:spcPct val="0"/>
              </a:spcAft>
            </a:pPr>
            <a:r>
              <a:rPr lang="en-US" sz="1200" dirty="0">
                <a:solidFill>
                  <a:srgbClr val="1D1601"/>
                </a:solidFill>
                <a:latin typeface="Book Antiqua" panose="02040602050305030304" pitchFamily="18" charset="0"/>
              </a:rPr>
              <a:t>       Mother </a:t>
            </a:r>
            <a:r>
              <a:rPr lang="en-US" sz="1200" dirty="0" err="1">
                <a:solidFill>
                  <a:srgbClr val="1D1601"/>
                </a:solidFill>
                <a:latin typeface="Book Antiqua" panose="02040602050305030304" pitchFamily="18" charset="0"/>
              </a:rPr>
              <a:t>Yaśodā</a:t>
            </a:r>
            <a:r>
              <a:rPr lang="en-US" sz="1200" dirty="0">
                <a:solidFill>
                  <a:srgbClr val="1D1601"/>
                </a:solidFill>
                <a:latin typeface="Book Antiqua" panose="02040602050305030304" pitchFamily="18" charset="0"/>
              </a:rPr>
              <a:t>, catching her beautiful son by the hand, mildly began to chastise Him.</a:t>
            </a:r>
          </a:p>
          <a:p>
            <a:pPr marL="457200" marR="0" lvl="1" indent="-457200" algn="l" defTabSz="914400" rtl="0" eaLnBrk="0" fontAlgn="base" latinLnBrk="0" hangingPunct="0">
              <a:lnSpc>
                <a:spcPct val="100000"/>
              </a:lnSpc>
              <a:spcBef>
                <a:spcPct val="0"/>
              </a:spcBef>
              <a:spcAft>
                <a:spcPct val="0"/>
              </a:spcAft>
              <a:buClrTx/>
              <a:buSzTx/>
              <a:buFontTx/>
              <a:buNone/>
              <a:tabLst/>
              <a:defRPr/>
            </a:pPr>
            <a:r>
              <a:rPr lang="en-US" b="0" i="0" dirty="0">
                <a:solidFill>
                  <a:srgbClr val="1D1601"/>
                </a:solidFill>
                <a:effectLst/>
                <a:latin typeface="Noto Serif"/>
              </a:rPr>
              <a:t> </a:t>
            </a:r>
            <a:r>
              <a:rPr lang="en-US" sz="1200" dirty="0">
                <a:solidFill>
                  <a:srgbClr val="1D1601"/>
                </a:solidFill>
                <a:latin typeface="Book Antiqua" panose="02040602050305030304" pitchFamily="18" charset="0"/>
              </a:rPr>
              <a:t>When she saw that her son had become excessively afraid, she threw the stick away and desired to bind Him so that He would not commit any further naughty activities.</a:t>
            </a:r>
          </a:p>
          <a:p>
            <a:pPr lvl="1" indent="-457200" algn="l" eaLnBrk="0" fontAlgn="base" hangingPunct="0">
              <a:spcBef>
                <a:spcPct val="0"/>
              </a:spcBef>
              <a:spcAft>
                <a:spcPct val="0"/>
              </a:spcAft>
            </a:pPr>
            <a:endParaRPr lang="en-US" sz="1200" dirty="0">
              <a:solidFill>
                <a:srgbClr val="1D1601"/>
              </a:solidFill>
              <a:latin typeface="Book Antiqua" panose="02040602050305030304" pitchFamily="18"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1D1601"/>
              </a:solidFill>
              <a:latin typeface="Book Antiqua" panose="02040602050305030304" pitchFamily="18" charset="0"/>
            </a:endParaRPr>
          </a:p>
          <a:p>
            <a:endParaRPr lang="en-US" dirty="0"/>
          </a:p>
        </p:txBody>
      </p:sp>
      <p:sp>
        <p:nvSpPr>
          <p:cNvPr id="4" name="Slide Number Placeholder 3"/>
          <p:cNvSpPr>
            <a:spLocks noGrp="1"/>
          </p:cNvSpPr>
          <p:nvPr>
            <p:ph type="sldNum" sz="quarter" idx="5"/>
          </p:nvPr>
        </p:nvSpPr>
        <p:spPr/>
        <p:txBody>
          <a:bodyPr/>
          <a:lstStyle/>
          <a:p>
            <a:fld id="{FE436C4E-6366-402D-A40A-735B4074AD14}" type="slidenum">
              <a:rPr lang="en-US" smtClean="0"/>
              <a:t>8</a:t>
            </a:fld>
            <a:endParaRPr lang="en-US"/>
          </a:p>
        </p:txBody>
      </p:sp>
    </p:spTree>
    <p:extLst>
      <p:ext uri="{BB962C8B-B14F-4D97-AF65-F5344CB8AC3E}">
        <p14:creationId xmlns:p14="http://schemas.microsoft.com/office/powerpoint/2010/main" val="3422183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1D1601"/>
              </a:solidFill>
              <a:effectLst/>
              <a:latin typeface="Noto Serif"/>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D1601"/>
                </a:solidFill>
                <a:effectLst/>
                <a:latin typeface="Noto Serif"/>
              </a:rPr>
              <a:t>            </a:t>
            </a:r>
            <a:r>
              <a:rPr lang="en-US" altLang="en-US" sz="2000" dirty="0">
                <a:solidFill>
                  <a:srgbClr val="1D1601"/>
                </a:solidFill>
                <a:latin typeface="Book Antiqua" panose="02040602050305030304" pitchFamily="18" charset="0"/>
              </a:rPr>
              <a:t>When mother </a:t>
            </a:r>
            <a:r>
              <a:rPr lang="en-US" altLang="en-US" sz="2000" dirty="0" err="1">
                <a:solidFill>
                  <a:srgbClr val="1D1601"/>
                </a:solidFill>
                <a:latin typeface="Book Antiqua" panose="02040602050305030304" pitchFamily="18" charset="0"/>
              </a:rPr>
              <a:t>Yaśodā</a:t>
            </a:r>
            <a:r>
              <a:rPr lang="en-US" altLang="en-US" sz="2000" dirty="0">
                <a:solidFill>
                  <a:srgbClr val="1D1601"/>
                </a:solidFill>
                <a:latin typeface="Book Antiqua" panose="02040602050305030304" pitchFamily="18" charset="0"/>
              </a:rPr>
              <a:t> was trying to bind the offending child to  the wooden mortar , she saw that the binding rope was short by a distance the width of two fingers. Thus she brought another rope to join to it.</a:t>
            </a:r>
          </a:p>
          <a:p>
            <a:pPr marL="457200" marR="0" lvl="1" indent="-45720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1D1601"/>
              </a:solidFill>
              <a:latin typeface="Book Antiqua" panose="02040602050305030304" pitchFamily="18"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1D1601"/>
                </a:solidFill>
                <a:latin typeface="Book Antiqua" panose="02040602050305030304" pitchFamily="18" charset="0"/>
              </a:rPr>
              <a:t>      This new rope also was short by a measurement of two fingers, and when another rope was joined to it, it was still two fingers too short. As many ropes as she joined, all of them failed; their shortness could not be overcome.      </a:t>
            </a:r>
          </a:p>
          <a:p>
            <a:r>
              <a:rPr lang="en-US" altLang="en-US" sz="1200" dirty="0">
                <a:solidFill>
                  <a:srgbClr val="1D1601"/>
                </a:solidFill>
                <a:latin typeface="Book Antiqua" panose="02040602050305030304" pitchFamily="18" charset="0"/>
              </a:rPr>
              <a:t> Because</a:t>
            </a:r>
            <a:r>
              <a:rPr lang="en-US" altLang="en-US" sz="1100" dirty="0">
                <a:solidFill>
                  <a:srgbClr val="1D1601"/>
                </a:solidFill>
                <a:latin typeface="Book Antiqua" panose="02040602050305030304" pitchFamily="18" charset="0"/>
              </a:rPr>
              <a:t> </a:t>
            </a:r>
            <a:r>
              <a:rPr lang="en-US" altLang="en-US" sz="1200" dirty="0">
                <a:solidFill>
                  <a:srgbClr val="1D1601"/>
                </a:solidFill>
                <a:latin typeface="Book Antiqua" panose="02040602050305030304" pitchFamily="18" charset="0"/>
              </a:rPr>
              <a:t>of mother </a:t>
            </a:r>
            <a:r>
              <a:rPr lang="en-US" altLang="en-US" sz="1200" dirty="0" err="1">
                <a:solidFill>
                  <a:srgbClr val="1D1601"/>
                </a:solidFill>
                <a:latin typeface="Book Antiqua" panose="02040602050305030304" pitchFamily="18" charset="0"/>
              </a:rPr>
              <a:t>Yaśodā’s</a:t>
            </a:r>
            <a:r>
              <a:rPr lang="en-US" altLang="en-US" sz="1200" dirty="0">
                <a:solidFill>
                  <a:srgbClr val="1D1601"/>
                </a:solidFill>
                <a:latin typeface="Book Antiqua" panose="02040602050305030304" pitchFamily="18" charset="0"/>
              </a:rPr>
              <a:t> hard labor, her whole body became covered with perspiration, and the flowers and comb were falling from her hair. When child Kṛṣṇa saw His mother thus fatigued, He became merciful to her and agreed to be bound.</a:t>
            </a:r>
          </a:p>
          <a:p>
            <a:r>
              <a:rPr lang="en-US" sz="1200" b="1" dirty="0">
                <a:solidFill>
                  <a:srgbClr val="FF0000"/>
                </a:solidFill>
                <a:latin typeface="Book Antiqua" panose="02040602050305030304" pitchFamily="18" charset="0"/>
              </a:rPr>
              <a:t>Acharyas say that this 2 inches short represent first 1 </a:t>
            </a:r>
            <a:r>
              <a:rPr lang="en-US" sz="1200" b="1" dirty="0" err="1">
                <a:solidFill>
                  <a:srgbClr val="FF0000"/>
                </a:solidFill>
                <a:latin typeface="Book Antiqua" panose="02040602050305030304" pitchFamily="18" charset="0"/>
              </a:rPr>
              <a:t>st</a:t>
            </a:r>
            <a:r>
              <a:rPr lang="en-US" sz="1200" b="1" dirty="0">
                <a:solidFill>
                  <a:srgbClr val="FF0000"/>
                </a:solidFill>
                <a:latin typeface="Book Antiqua" panose="02040602050305030304" pitchFamily="18" charset="0"/>
              </a:rPr>
              <a:t> inch is Yashoda's </a:t>
            </a:r>
            <a:r>
              <a:rPr lang="en-US" sz="1200" b="1" u="sng" dirty="0">
                <a:solidFill>
                  <a:srgbClr val="0000FF"/>
                </a:solidFill>
                <a:latin typeface="Book Antiqua" panose="02040602050305030304" pitchFamily="18" charset="0"/>
              </a:rPr>
              <a:t>endeavor</a:t>
            </a:r>
            <a:r>
              <a:rPr lang="en-US" sz="1200" b="1" dirty="0">
                <a:solidFill>
                  <a:srgbClr val="FF0000"/>
                </a:solidFill>
                <a:latin typeface="Book Antiqua" panose="02040602050305030304" pitchFamily="18" charset="0"/>
              </a:rPr>
              <a:t> and 2 </a:t>
            </a:r>
            <a:r>
              <a:rPr lang="en-US" sz="1200" b="1" dirty="0" err="1">
                <a:solidFill>
                  <a:srgbClr val="FF0000"/>
                </a:solidFill>
                <a:latin typeface="Book Antiqua" panose="02040602050305030304" pitchFamily="18" charset="0"/>
              </a:rPr>
              <a:t>nd</a:t>
            </a:r>
            <a:r>
              <a:rPr lang="en-US" sz="1200" b="1" dirty="0">
                <a:solidFill>
                  <a:srgbClr val="FF0000"/>
                </a:solidFill>
                <a:latin typeface="Book Antiqua" panose="02040602050305030304" pitchFamily="18" charset="0"/>
              </a:rPr>
              <a:t> inch is </a:t>
            </a:r>
            <a:r>
              <a:rPr lang="en-US" sz="1200" b="1" u="sng" dirty="0">
                <a:solidFill>
                  <a:srgbClr val="FF0000"/>
                </a:solidFill>
                <a:latin typeface="Book Antiqua" panose="02040602050305030304" pitchFamily="18" charset="0"/>
              </a:rPr>
              <a:t>lords mercy</a:t>
            </a:r>
            <a:r>
              <a:rPr lang="en-US" sz="1200" b="1" dirty="0">
                <a:solidFill>
                  <a:srgbClr val="FF0000"/>
                </a:solidFill>
                <a:latin typeface="Book Antiqua" panose="02040602050305030304" pitchFamily="18" charset="0"/>
              </a:rPr>
              <a:t>. So for any mercy our sincere endeavor showers with lords mercy.</a:t>
            </a:r>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FE436C4E-6366-402D-A40A-735B4074AD14}" type="slidenum">
              <a:rPr lang="en-US" smtClean="0"/>
              <a:t>9</a:t>
            </a:fld>
            <a:endParaRPr lang="en-US"/>
          </a:p>
        </p:txBody>
      </p:sp>
    </p:spTree>
    <p:extLst>
      <p:ext uri="{BB962C8B-B14F-4D97-AF65-F5344CB8AC3E}">
        <p14:creationId xmlns:p14="http://schemas.microsoft.com/office/powerpoint/2010/main" val="1627644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1D1601"/>
                </a:solidFill>
                <a:effectLst/>
                <a:latin typeface="Book Antiqua" panose="02040602050305030304" pitchFamily="18" charset="0"/>
              </a:rPr>
              <a:t>While mother </a:t>
            </a:r>
            <a:r>
              <a:rPr kumimoji="0" lang="en-US" altLang="en-US" sz="1200" b="0" i="0" u="none" strike="noStrike" cap="none" normalizeH="0" baseline="0" dirty="0" err="1">
                <a:ln>
                  <a:noFill/>
                </a:ln>
                <a:solidFill>
                  <a:srgbClr val="1D1601"/>
                </a:solidFill>
                <a:effectLst/>
                <a:latin typeface="Book Antiqua" panose="02040602050305030304" pitchFamily="18" charset="0"/>
              </a:rPr>
              <a:t>Yaśodā</a:t>
            </a:r>
            <a:r>
              <a:rPr kumimoji="0" lang="en-US" altLang="en-US" sz="1200" b="0" i="0" u="none" strike="noStrike" cap="none" normalizeH="0" baseline="0" dirty="0">
                <a:ln>
                  <a:noFill/>
                </a:ln>
                <a:solidFill>
                  <a:srgbClr val="1D1601"/>
                </a:solidFill>
                <a:effectLst/>
                <a:latin typeface="Book Antiqua" panose="02040602050305030304" pitchFamily="18" charset="0"/>
              </a:rPr>
              <a:t> was very busy with household affairs, the Supreme Lord, Kṛṣṇa, observed twin trees known as </a:t>
            </a:r>
            <a:r>
              <a:rPr kumimoji="0" lang="en-US" altLang="en-US" sz="1200" b="0" i="0" u="none" strike="noStrike" cap="none" normalizeH="0" baseline="0" dirty="0" err="1">
                <a:ln>
                  <a:noFill/>
                </a:ln>
                <a:solidFill>
                  <a:srgbClr val="1D1601"/>
                </a:solidFill>
                <a:effectLst/>
                <a:latin typeface="Book Antiqua" panose="02040602050305030304" pitchFamily="18" charset="0"/>
              </a:rPr>
              <a:t>yamala</a:t>
            </a:r>
            <a:r>
              <a:rPr kumimoji="0" lang="en-US" altLang="en-US" sz="1200" b="0" i="0" u="none" strike="noStrike" cap="none" normalizeH="0" baseline="0" dirty="0">
                <a:ln>
                  <a:noFill/>
                </a:ln>
                <a:solidFill>
                  <a:srgbClr val="1D1601"/>
                </a:solidFill>
                <a:effectLst/>
                <a:latin typeface="Book Antiqua" panose="02040602050305030304" pitchFamily="18" charset="0"/>
              </a:rPr>
              <a:t>-arjuna, he moved the </a:t>
            </a:r>
            <a:r>
              <a:rPr kumimoji="0" lang="en-US" altLang="en-US" sz="1200" b="0" i="0" u="none" strike="noStrike" cap="none" normalizeH="0" baseline="0" dirty="0" err="1">
                <a:ln>
                  <a:noFill/>
                </a:ln>
                <a:solidFill>
                  <a:srgbClr val="1D1601"/>
                </a:solidFill>
                <a:effectLst/>
                <a:latin typeface="Book Antiqua" panose="02040602050305030304" pitchFamily="18" charset="0"/>
              </a:rPr>
              <a:t>mortor</a:t>
            </a:r>
            <a:r>
              <a:rPr kumimoji="0" lang="en-US" altLang="en-US" sz="1200" b="0" i="0" u="none" strike="noStrike" cap="none" normalizeH="0" baseline="0" dirty="0">
                <a:ln>
                  <a:noFill/>
                </a:ln>
                <a:solidFill>
                  <a:srgbClr val="1D1601"/>
                </a:solidFill>
                <a:effectLst/>
                <a:latin typeface="Book Antiqua" panose="02040602050305030304" pitchFamily="18" charset="0"/>
              </a:rPr>
              <a:t> between this trees and </a:t>
            </a:r>
            <a:r>
              <a:rPr kumimoji="0" lang="en-US" altLang="en-US" sz="1200" b="0" i="0" u="none" strike="noStrike" cap="none" normalizeH="0" baseline="0" dirty="0" err="1">
                <a:ln>
                  <a:noFill/>
                </a:ln>
                <a:solidFill>
                  <a:srgbClr val="1D1601"/>
                </a:solidFill>
                <a:effectLst/>
                <a:latin typeface="Book Antiqua" panose="02040602050305030304" pitchFamily="18" charset="0"/>
              </a:rPr>
              <a:t>fpuuled</a:t>
            </a:r>
            <a:r>
              <a:rPr kumimoji="0" lang="en-US" altLang="en-US" sz="1200" b="0" i="0" u="none" strike="noStrike" cap="none" normalizeH="0" baseline="0" dirty="0">
                <a:ln>
                  <a:noFill/>
                </a:ln>
                <a:solidFill>
                  <a:srgbClr val="1D1601"/>
                </a:solidFill>
                <a:effectLst/>
                <a:latin typeface="Book Antiqua" panose="02040602050305030304" pitchFamily="18" charset="0"/>
              </a:rPr>
              <a:t> it down. In their former </a:t>
            </a:r>
            <a:r>
              <a:rPr lang="en-US" altLang="en-US" sz="1200" dirty="0">
                <a:solidFill>
                  <a:srgbClr val="1D1601"/>
                </a:solidFill>
                <a:latin typeface="Book Antiqua" panose="02040602050305030304" pitchFamily="18" charset="0"/>
              </a:rPr>
              <a:t>birth</a:t>
            </a:r>
            <a:r>
              <a:rPr kumimoji="0" lang="en-US" altLang="en-US" sz="1200" b="0" i="0" u="none" strike="noStrike" cap="none" normalizeH="0" baseline="0" dirty="0">
                <a:ln>
                  <a:noFill/>
                </a:ln>
                <a:solidFill>
                  <a:srgbClr val="1D1601"/>
                </a:solidFill>
                <a:effectLst/>
                <a:latin typeface="Book Antiqua" panose="02040602050305030304" pitchFamily="18" charset="0"/>
              </a:rPr>
              <a:t>, these two sons of </a:t>
            </a:r>
            <a:r>
              <a:rPr kumimoji="0" lang="en-US" altLang="en-US" sz="1200" b="0" i="0" u="none" strike="noStrike" cap="none" normalizeH="0" baseline="0" dirty="0" err="1">
                <a:ln>
                  <a:noFill/>
                </a:ln>
                <a:solidFill>
                  <a:srgbClr val="1D1601"/>
                </a:solidFill>
                <a:effectLst/>
                <a:latin typeface="Book Antiqua" panose="02040602050305030304" pitchFamily="18" charset="0"/>
              </a:rPr>
              <a:t>kuvera</a:t>
            </a:r>
            <a:r>
              <a:rPr kumimoji="0" lang="en-US" altLang="en-US" sz="1200" b="0" i="0" u="none" strike="noStrike" cap="none" normalizeH="0" baseline="0" dirty="0">
                <a:ln>
                  <a:noFill/>
                </a:ln>
                <a:solidFill>
                  <a:srgbClr val="1D1601"/>
                </a:solidFill>
                <a:effectLst/>
                <a:latin typeface="Book Antiqua" panose="02040602050305030304" pitchFamily="18" charset="0"/>
              </a:rPr>
              <a:t>, known as </a:t>
            </a:r>
            <a:r>
              <a:rPr kumimoji="0" lang="en-US" altLang="en-US" sz="1200" b="0" i="0" u="none" strike="noStrike" cap="none" normalizeH="0" baseline="0" dirty="0" err="1">
                <a:ln>
                  <a:noFill/>
                </a:ln>
                <a:solidFill>
                  <a:srgbClr val="1D1601"/>
                </a:solidFill>
                <a:effectLst/>
                <a:latin typeface="Book Antiqua" panose="02040602050305030304" pitchFamily="18" charset="0"/>
              </a:rPr>
              <a:t>Nalakūvara</a:t>
            </a:r>
            <a:r>
              <a:rPr kumimoji="0" lang="en-US" altLang="en-US" sz="1200" b="0" i="0" u="none" strike="noStrike" cap="none" normalizeH="0" baseline="0" dirty="0">
                <a:ln>
                  <a:noFill/>
                </a:ln>
                <a:solidFill>
                  <a:srgbClr val="1D1601"/>
                </a:solidFill>
                <a:effectLst/>
                <a:latin typeface="Book Antiqua" panose="02040602050305030304" pitchFamily="18" charset="0"/>
              </a:rPr>
              <a:t> and </a:t>
            </a:r>
            <a:r>
              <a:rPr kumimoji="0" lang="en-US" altLang="en-US" sz="1200" b="0" i="0" u="none" strike="noStrike" cap="none" normalizeH="0" baseline="0" dirty="0" err="1">
                <a:ln>
                  <a:noFill/>
                </a:ln>
                <a:solidFill>
                  <a:srgbClr val="1D1601"/>
                </a:solidFill>
                <a:effectLst/>
                <a:latin typeface="Book Antiqua" panose="02040602050305030304" pitchFamily="18" charset="0"/>
              </a:rPr>
              <a:t>Maṇigrīva</a:t>
            </a:r>
            <a:r>
              <a:rPr kumimoji="0" lang="en-US" altLang="en-US" sz="1200" b="0" i="0" u="none" strike="noStrike" cap="none" normalizeH="0" baseline="0" dirty="0">
                <a:ln>
                  <a:noFill/>
                </a:ln>
                <a:solidFill>
                  <a:srgbClr val="1D1601"/>
                </a:solidFill>
                <a:effectLst/>
                <a:latin typeface="Book Antiqua" panose="02040602050305030304" pitchFamily="18" charset="0"/>
              </a:rPr>
              <a:t>, were extremely opulent and fortunate. But because of pride and false prestige, they did not care about anyone, and thus </a:t>
            </a:r>
            <a:r>
              <a:rPr kumimoji="0" lang="en-US" altLang="en-US" sz="1200" b="0" i="0" u="none" strike="noStrike" cap="none" normalizeH="0" baseline="0" dirty="0" err="1">
                <a:ln>
                  <a:noFill/>
                </a:ln>
                <a:solidFill>
                  <a:srgbClr val="1D1601"/>
                </a:solidFill>
                <a:effectLst/>
                <a:latin typeface="Book Antiqua" panose="02040602050305030304" pitchFamily="18" charset="0"/>
              </a:rPr>
              <a:t>Nārada</a:t>
            </a:r>
            <a:r>
              <a:rPr kumimoji="0" lang="en-US" altLang="en-US" sz="1200" b="0" i="0" u="none" strike="noStrike" cap="none" normalizeH="0" baseline="0" dirty="0">
                <a:ln>
                  <a:noFill/>
                </a:ln>
                <a:solidFill>
                  <a:srgbClr val="1D1601"/>
                </a:solidFill>
                <a:effectLst/>
                <a:latin typeface="Book Antiqua" panose="02040602050305030304" pitchFamily="18" charset="0"/>
              </a:rPr>
              <a:t> Muni cursed them to become trees.</a:t>
            </a:r>
            <a:endParaRPr lang="en-US" sz="1200" dirty="0">
              <a:latin typeface="Book Antiqua" panose="02040602050305030304" pitchFamily="18" charset="0"/>
            </a:endParaRPr>
          </a:p>
          <a:p>
            <a:pPr algn="l"/>
            <a:r>
              <a:rPr lang="en-US" sz="1200" b="0" i="0" dirty="0">
                <a:solidFill>
                  <a:srgbClr val="1D1601"/>
                </a:solidFill>
                <a:effectLst/>
                <a:latin typeface="Book Antiqua" panose="02040602050305030304" pitchFamily="18" charset="0"/>
              </a:rPr>
              <a:t>Because of false prestige and madness after drinking liquor, these sons were so fallen that they are naked but cannot understand that they are. </a:t>
            </a:r>
          </a:p>
          <a:p>
            <a:pPr algn="l"/>
            <a:endParaRPr lang="en-US" sz="1200" b="0" i="0" dirty="0">
              <a:solidFill>
                <a:srgbClr val="1D1601"/>
              </a:solidFill>
              <a:effectLst/>
              <a:latin typeface="Book Antiqua" panose="02040602050305030304" pitchFamily="18" charset="0"/>
            </a:endParaRPr>
          </a:p>
          <a:p>
            <a:pPr algn="l"/>
            <a:r>
              <a:rPr lang="en-US" sz="1200" b="0" i="0" dirty="0">
                <a:solidFill>
                  <a:srgbClr val="1D1601"/>
                </a:solidFill>
                <a:effectLst/>
                <a:latin typeface="Book Antiqua" panose="02040602050305030304" pitchFamily="18" charset="0"/>
              </a:rPr>
              <a:t>Therefore, because they are living like trees (for trees are naked but are not conscious), these two young men received the bodies of trees.</a:t>
            </a:r>
          </a:p>
          <a:p>
            <a:pPr algn="l"/>
            <a:endParaRPr lang="en-US" sz="1200" dirty="0">
              <a:solidFill>
                <a:srgbClr val="1D1601"/>
              </a:solidFill>
              <a:latin typeface="Book Antiqua" panose="02040602050305030304" pitchFamily="18" charset="0"/>
            </a:endParaRPr>
          </a:p>
          <a:p>
            <a:pPr algn="l"/>
            <a:r>
              <a:rPr lang="en-US" sz="1200" b="0" i="0" dirty="0">
                <a:solidFill>
                  <a:srgbClr val="1D1601"/>
                </a:solidFill>
                <a:effectLst/>
                <a:latin typeface="Book Antiqua" panose="02040602050305030304" pitchFamily="18" charset="0"/>
              </a:rPr>
              <a:t> But by mercy of </a:t>
            </a:r>
            <a:r>
              <a:rPr lang="en-US" sz="1200" b="0" i="0" dirty="0" err="1">
                <a:solidFill>
                  <a:srgbClr val="1D1601"/>
                </a:solidFill>
                <a:effectLst/>
                <a:latin typeface="Book Antiqua" panose="02040602050305030304" pitchFamily="18" charset="0"/>
              </a:rPr>
              <a:t>Narada</a:t>
            </a:r>
            <a:r>
              <a:rPr lang="en-US" sz="1200" b="0" i="0" dirty="0">
                <a:solidFill>
                  <a:srgbClr val="1D1601"/>
                </a:solidFill>
                <a:effectLst/>
                <a:latin typeface="Book Antiqua" panose="02040602050305030304" pitchFamily="18" charset="0"/>
              </a:rPr>
              <a:t> muni they remembered their past sinful activities and after the expiry of one hundred years by the measurement of the demigods, they will be able to see the Supreme Personality of Godhead, </a:t>
            </a:r>
            <a:r>
              <a:rPr lang="en-US" sz="1200" b="0" i="0" dirty="0" err="1">
                <a:solidFill>
                  <a:srgbClr val="1D1601"/>
                </a:solidFill>
                <a:effectLst/>
                <a:latin typeface="Book Antiqua" panose="02040602050305030304" pitchFamily="18" charset="0"/>
              </a:rPr>
              <a:t>Vāsudeva</a:t>
            </a:r>
            <a:r>
              <a:rPr lang="en-US" sz="1200" b="0" i="0" dirty="0">
                <a:solidFill>
                  <a:srgbClr val="1D1601"/>
                </a:solidFill>
                <a:effectLst/>
                <a:latin typeface="Book Antiqua" panose="02040602050305030304" pitchFamily="18" charset="0"/>
              </a:rPr>
              <a:t>, face to face, and thus revive their real position as devotees.</a:t>
            </a:r>
            <a:endParaRPr lang="en-US" sz="1200" dirty="0">
              <a:latin typeface="Book Antiqua" panose="02040602050305030304" pitchFamily="18" charset="0"/>
            </a:endParaRPr>
          </a:p>
          <a:p>
            <a:endParaRPr lang="en-US" dirty="0"/>
          </a:p>
        </p:txBody>
      </p:sp>
      <p:sp>
        <p:nvSpPr>
          <p:cNvPr id="4" name="Slide Number Placeholder 3"/>
          <p:cNvSpPr>
            <a:spLocks noGrp="1"/>
          </p:cNvSpPr>
          <p:nvPr>
            <p:ph type="sldNum" sz="quarter" idx="5"/>
          </p:nvPr>
        </p:nvSpPr>
        <p:spPr/>
        <p:txBody>
          <a:bodyPr/>
          <a:lstStyle/>
          <a:p>
            <a:fld id="{FE436C4E-6366-402D-A40A-735B4074AD14}" type="slidenum">
              <a:rPr lang="en-US" smtClean="0"/>
              <a:t>10</a:t>
            </a:fld>
            <a:endParaRPr lang="en-US"/>
          </a:p>
        </p:txBody>
      </p:sp>
    </p:spTree>
    <p:extLst>
      <p:ext uri="{BB962C8B-B14F-4D97-AF65-F5344CB8AC3E}">
        <p14:creationId xmlns:p14="http://schemas.microsoft.com/office/powerpoint/2010/main" val="411403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E9CA99-F7F8-45DC-8F34-1E34F6057F25}" type="slidenum">
              <a:rPr lang="en-US" smtClean="0"/>
              <a:t>18</a:t>
            </a:fld>
            <a:endParaRPr lang="en-US"/>
          </a:p>
        </p:txBody>
      </p:sp>
    </p:spTree>
    <p:extLst>
      <p:ext uri="{BB962C8B-B14F-4D97-AF65-F5344CB8AC3E}">
        <p14:creationId xmlns:p14="http://schemas.microsoft.com/office/powerpoint/2010/main" val="973312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413749-57B7-4403-9CEE-ED263A525A47}"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F6AEB-09CD-49CB-B212-C8425CEC5FB7}" type="slidenum">
              <a:rPr lang="en-US" smtClean="0"/>
              <a:t>‹#›</a:t>
            </a:fld>
            <a:endParaRPr lang="en-US"/>
          </a:p>
        </p:txBody>
      </p:sp>
    </p:spTree>
    <p:extLst>
      <p:ext uri="{BB962C8B-B14F-4D97-AF65-F5344CB8AC3E}">
        <p14:creationId xmlns:p14="http://schemas.microsoft.com/office/powerpoint/2010/main" val="2649141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13749-57B7-4403-9CEE-ED263A525A47}"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F6AEB-09CD-49CB-B212-C8425CEC5FB7}" type="slidenum">
              <a:rPr lang="en-US" smtClean="0"/>
              <a:t>‹#›</a:t>
            </a:fld>
            <a:endParaRPr lang="en-US"/>
          </a:p>
        </p:txBody>
      </p:sp>
    </p:spTree>
    <p:extLst>
      <p:ext uri="{BB962C8B-B14F-4D97-AF65-F5344CB8AC3E}">
        <p14:creationId xmlns:p14="http://schemas.microsoft.com/office/powerpoint/2010/main" val="877657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13749-57B7-4403-9CEE-ED263A525A47}"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F6AEB-09CD-49CB-B212-C8425CEC5FB7}" type="slidenum">
              <a:rPr lang="en-US" smtClean="0"/>
              <a:t>‹#›</a:t>
            </a:fld>
            <a:endParaRPr lang="en-US"/>
          </a:p>
        </p:txBody>
      </p:sp>
    </p:spTree>
    <p:extLst>
      <p:ext uri="{BB962C8B-B14F-4D97-AF65-F5344CB8AC3E}">
        <p14:creationId xmlns:p14="http://schemas.microsoft.com/office/powerpoint/2010/main" val="373425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13749-57B7-4403-9CEE-ED263A525A47}"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F6AEB-09CD-49CB-B212-C8425CEC5FB7}" type="slidenum">
              <a:rPr lang="en-US" smtClean="0"/>
              <a:t>‹#›</a:t>
            </a:fld>
            <a:endParaRPr lang="en-US"/>
          </a:p>
        </p:txBody>
      </p:sp>
    </p:spTree>
    <p:extLst>
      <p:ext uri="{BB962C8B-B14F-4D97-AF65-F5344CB8AC3E}">
        <p14:creationId xmlns:p14="http://schemas.microsoft.com/office/powerpoint/2010/main" val="211372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413749-57B7-4403-9CEE-ED263A525A47}" type="datetimeFigureOut">
              <a:rPr lang="en-US" smtClean="0"/>
              <a:t>9/27/2025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F6AEB-09CD-49CB-B212-C8425CEC5FB7}" type="slidenum">
              <a:rPr lang="en-US" smtClean="0"/>
              <a:t>‹#›</a:t>
            </a:fld>
            <a:endParaRPr lang="en-US"/>
          </a:p>
        </p:txBody>
      </p:sp>
    </p:spTree>
    <p:extLst>
      <p:ext uri="{BB962C8B-B14F-4D97-AF65-F5344CB8AC3E}">
        <p14:creationId xmlns:p14="http://schemas.microsoft.com/office/powerpoint/2010/main" val="333897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413749-57B7-4403-9CEE-ED263A525A47}"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F6AEB-09CD-49CB-B212-C8425CEC5FB7}" type="slidenum">
              <a:rPr lang="en-US" smtClean="0"/>
              <a:t>‹#›</a:t>
            </a:fld>
            <a:endParaRPr lang="en-US"/>
          </a:p>
        </p:txBody>
      </p:sp>
    </p:spTree>
    <p:extLst>
      <p:ext uri="{BB962C8B-B14F-4D97-AF65-F5344CB8AC3E}">
        <p14:creationId xmlns:p14="http://schemas.microsoft.com/office/powerpoint/2010/main" val="171668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413749-57B7-4403-9CEE-ED263A525A47}" type="datetimeFigureOut">
              <a:rPr lang="en-US" smtClean="0"/>
              <a:t>9/27/2025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AF6AEB-09CD-49CB-B212-C8425CEC5FB7}" type="slidenum">
              <a:rPr lang="en-US" smtClean="0"/>
              <a:t>‹#›</a:t>
            </a:fld>
            <a:endParaRPr lang="en-US"/>
          </a:p>
        </p:txBody>
      </p:sp>
    </p:spTree>
    <p:extLst>
      <p:ext uri="{BB962C8B-B14F-4D97-AF65-F5344CB8AC3E}">
        <p14:creationId xmlns:p14="http://schemas.microsoft.com/office/powerpoint/2010/main" val="316100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413749-57B7-4403-9CEE-ED263A525A47}" type="datetimeFigureOut">
              <a:rPr lang="en-US" smtClean="0"/>
              <a:t>9/27/2025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AF6AEB-09CD-49CB-B212-C8425CEC5FB7}" type="slidenum">
              <a:rPr lang="en-US" smtClean="0"/>
              <a:t>‹#›</a:t>
            </a:fld>
            <a:endParaRPr lang="en-US"/>
          </a:p>
        </p:txBody>
      </p:sp>
    </p:spTree>
    <p:extLst>
      <p:ext uri="{BB962C8B-B14F-4D97-AF65-F5344CB8AC3E}">
        <p14:creationId xmlns:p14="http://schemas.microsoft.com/office/powerpoint/2010/main" val="387880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749-57B7-4403-9CEE-ED263A525A47}" type="datetimeFigureOut">
              <a:rPr lang="en-US" smtClean="0"/>
              <a:t>9/27/2025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AF6AEB-09CD-49CB-B212-C8425CEC5FB7}" type="slidenum">
              <a:rPr lang="en-US" smtClean="0"/>
              <a:t>‹#›</a:t>
            </a:fld>
            <a:endParaRPr lang="en-US"/>
          </a:p>
        </p:txBody>
      </p:sp>
    </p:spTree>
    <p:extLst>
      <p:ext uri="{BB962C8B-B14F-4D97-AF65-F5344CB8AC3E}">
        <p14:creationId xmlns:p14="http://schemas.microsoft.com/office/powerpoint/2010/main" val="161661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749-57B7-4403-9CEE-ED263A525A47}"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F6AEB-09CD-49CB-B212-C8425CEC5FB7}" type="slidenum">
              <a:rPr lang="en-US" smtClean="0"/>
              <a:t>‹#›</a:t>
            </a:fld>
            <a:endParaRPr lang="en-US"/>
          </a:p>
        </p:txBody>
      </p:sp>
    </p:spTree>
    <p:extLst>
      <p:ext uri="{BB962C8B-B14F-4D97-AF65-F5344CB8AC3E}">
        <p14:creationId xmlns:p14="http://schemas.microsoft.com/office/powerpoint/2010/main" val="229210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13749-57B7-4403-9CEE-ED263A525A47}" type="datetimeFigureOut">
              <a:rPr lang="en-US" smtClean="0"/>
              <a:t>9/27/2025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F6AEB-09CD-49CB-B212-C8425CEC5FB7}" type="slidenum">
              <a:rPr lang="en-US" smtClean="0"/>
              <a:t>‹#›</a:t>
            </a:fld>
            <a:endParaRPr lang="en-US"/>
          </a:p>
        </p:txBody>
      </p:sp>
    </p:spTree>
    <p:extLst>
      <p:ext uri="{BB962C8B-B14F-4D97-AF65-F5344CB8AC3E}">
        <p14:creationId xmlns:p14="http://schemas.microsoft.com/office/powerpoint/2010/main" val="126004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13749-57B7-4403-9CEE-ED263A525A47}" type="datetimeFigureOut">
              <a:rPr lang="en-US" smtClean="0"/>
              <a:t>9/27/2025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F6AEB-09CD-49CB-B212-C8425CEC5FB7}" type="slidenum">
              <a:rPr lang="en-US" smtClean="0"/>
              <a:t>‹#›</a:t>
            </a:fld>
            <a:endParaRPr lang="en-US"/>
          </a:p>
        </p:txBody>
      </p:sp>
    </p:spTree>
    <p:extLst>
      <p:ext uri="{BB962C8B-B14F-4D97-AF65-F5344CB8AC3E}">
        <p14:creationId xmlns:p14="http://schemas.microsoft.com/office/powerpoint/2010/main" val="3012237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candle, several&#10;&#10;Description automatically generated">
            <a:extLst>
              <a:ext uri="{FF2B5EF4-FFF2-40B4-BE49-F238E27FC236}">
                <a16:creationId xmlns:a16="http://schemas.microsoft.com/office/drawing/2014/main" id="{57D3FA17-53A3-4F74-8036-92B3B7064A9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EAAABD8-9297-4910-95ED-54CDACBC9B8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400" dirty="0">
                <a:solidFill>
                  <a:schemeClr val="tx1">
                    <a:lumMod val="85000"/>
                    <a:lumOff val="15000"/>
                  </a:schemeClr>
                </a:solidFill>
                <a:latin typeface="Poor Richard" panose="02080502050505020702" pitchFamily="18" charset="0"/>
                <a:ea typeface="+mj-ea"/>
                <a:cs typeface="+mj-cs"/>
              </a:rPr>
              <a:t>Festival of Lights</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749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late 0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302" y="406023"/>
            <a:ext cx="5493669" cy="30649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CA8FA0E0-608B-42A1-BC44-E04C19EA8B67}"/>
              </a:ext>
            </a:extLst>
          </p:cNvPr>
          <p:cNvSpPr>
            <a:spLocks noGrp="1" noChangeArrowheads="1"/>
          </p:cNvSpPr>
          <p:nvPr>
            <p:ph type="subTitle" idx="1"/>
          </p:nvPr>
        </p:nvSpPr>
        <p:spPr bwMode="auto">
          <a:xfrm>
            <a:off x="668011" y="695755"/>
            <a:ext cx="5018737" cy="295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2380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1" algn="just" eaLnBrk="1" hangingPunct="1"/>
            <a:r>
              <a:rPr lang="en-US" altLang="en-US" sz="2400" b="1" dirty="0">
                <a:solidFill>
                  <a:srgbClr val="7030A0"/>
                </a:solidFill>
                <a:latin typeface="Monotype Corsiva" panose="03010101010201010101" pitchFamily="66" charset="0"/>
              </a:rPr>
              <a:t>	</a:t>
            </a:r>
            <a:r>
              <a:rPr lang="en-US" altLang="en-US" sz="2800" dirty="0">
                <a:solidFill>
                  <a:srgbClr val="7030A0"/>
                </a:solidFill>
                <a:latin typeface="Poor Richard" panose="02080502050505020702" pitchFamily="18" charset="0"/>
              </a:rPr>
              <a:t>The Supreme Lord, Kṛṣṇa, in this pastime wanted to deliver the  twin trees known as </a:t>
            </a:r>
            <a:r>
              <a:rPr lang="en-US" altLang="en-US" sz="2800" dirty="0" err="1">
                <a:solidFill>
                  <a:srgbClr val="7030A0"/>
                </a:solidFill>
                <a:latin typeface="Poor Richard" panose="02080502050505020702" pitchFamily="18" charset="0"/>
              </a:rPr>
              <a:t>yamala</a:t>
            </a:r>
            <a:r>
              <a:rPr lang="en-US" altLang="en-US" sz="2800" dirty="0">
                <a:solidFill>
                  <a:srgbClr val="7030A0"/>
                </a:solidFill>
                <a:latin typeface="Poor Richard" panose="02080502050505020702" pitchFamily="18" charset="0"/>
              </a:rPr>
              <a:t>-arjuna, who were the sons of Demigod </a:t>
            </a:r>
            <a:r>
              <a:rPr lang="en-US" altLang="en-US" sz="2800" dirty="0" err="1">
                <a:solidFill>
                  <a:srgbClr val="7030A0"/>
                </a:solidFill>
                <a:latin typeface="Poor Richard" panose="02080502050505020702" pitchFamily="18" charset="0"/>
              </a:rPr>
              <a:t>Kuvera</a:t>
            </a:r>
            <a:r>
              <a:rPr lang="en-US" altLang="en-US" sz="2800" dirty="0">
                <a:solidFill>
                  <a:srgbClr val="7030A0"/>
                </a:solidFill>
                <a:latin typeface="Poor Richard" panose="02080502050505020702" pitchFamily="18" charset="0"/>
              </a:rPr>
              <a:t>, cursed by his dearest devotee </a:t>
            </a:r>
            <a:r>
              <a:rPr lang="en-US" altLang="en-US" sz="2800" dirty="0" err="1">
                <a:solidFill>
                  <a:srgbClr val="7030A0"/>
                </a:solidFill>
                <a:latin typeface="Poor Richard" panose="02080502050505020702" pitchFamily="18" charset="0"/>
              </a:rPr>
              <a:t>Narada</a:t>
            </a:r>
            <a:r>
              <a:rPr lang="en-US" altLang="en-US" sz="2800" dirty="0">
                <a:solidFill>
                  <a:srgbClr val="7030A0"/>
                </a:solidFill>
                <a:latin typeface="Poor Richard" panose="02080502050505020702" pitchFamily="18" charset="0"/>
              </a:rPr>
              <a:t> muni in the former millennium .</a:t>
            </a:r>
            <a:endParaRPr lang="en-US" altLang="en-US" sz="3000" dirty="0">
              <a:solidFill>
                <a:srgbClr val="7030A0"/>
              </a:solidFill>
              <a:latin typeface="Poor Richard" panose="02080502050505020702" pitchFamily="18" charset="0"/>
            </a:endParaRPr>
          </a:p>
        </p:txBody>
      </p:sp>
      <p:sp>
        <p:nvSpPr>
          <p:cNvPr id="7" name="TextBox 6">
            <a:extLst>
              <a:ext uri="{FF2B5EF4-FFF2-40B4-BE49-F238E27FC236}">
                <a16:creationId xmlns:a16="http://schemas.microsoft.com/office/drawing/2014/main" id="{F64DDA6F-9932-46E7-A824-D73B8EDEF3C6}"/>
              </a:ext>
            </a:extLst>
          </p:cNvPr>
          <p:cNvSpPr txBox="1"/>
          <p:nvPr/>
        </p:nvSpPr>
        <p:spPr>
          <a:xfrm>
            <a:off x="5843502" y="3470988"/>
            <a:ext cx="5692715" cy="383438"/>
          </a:xfrm>
          <a:prstGeom prst="rect">
            <a:avLst/>
          </a:prstGeom>
          <a:noFill/>
        </p:spPr>
        <p:txBody>
          <a:bodyPr wrap="square">
            <a:spAutoFit/>
          </a:bodyPr>
          <a:lstStyle/>
          <a:p>
            <a:pPr algn="r">
              <a:lnSpc>
                <a:spcPct val="150000"/>
              </a:lnSpc>
            </a:pPr>
            <a:r>
              <a:rPr lang="en-US" sz="1400" b="1" i="1" dirty="0">
                <a:latin typeface="Book Antiqua" panose="02040602050305030304" pitchFamily="18" charset="0"/>
              </a:rPr>
              <a:t>The Deliverance of the </a:t>
            </a:r>
            <a:r>
              <a:rPr lang="en-US" sz="1400" b="1" i="1" dirty="0" err="1">
                <a:latin typeface="Book Antiqua" panose="02040602050305030304" pitchFamily="18" charset="0"/>
              </a:rPr>
              <a:t>Yamala</a:t>
            </a:r>
            <a:r>
              <a:rPr lang="en-US" sz="1400" b="1" i="1" dirty="0">
                <a:latin typeface="Book Antiqua" panose="02040602050305030304" pitchFamily="18" charset="0"/>
              </a:rPr>
              <a:t> - </a:t>
            </a:r>
            <a:r>
              <a:rPr lang="en-US" sz="1400" b="1" i="1" dirty="0" err="1">
                <a:latin typeface="Book Antiqua" panose="02040602050305030304" pitchFamily="18" charset="0"/>
              </a:rPr>
              <a:t>Arjuna</a:t>
            </a:r>
            <a:r>
              <a:rPr lang="en-US" sz="1400" b="1" i="1" dirty="0">
                <a:latin typeface="Book Antiqua" panose="02040602050305030304" pitchFamily="18" charset="0"/>
              </a:rPr>
              <a:t> Trees - SB. </a:t>
            </a:r>
            <a:r>
              <a:rPr lang="en-US" sz="1400" i="1" dirty="0">
                <a:latin typeface="Book Antiqua" panose="02040602050305030304" pitchFamily="18" charset="0"/>
              </a:rPr>
              <a:t>Canto</a:t>
            </a:r>
            <a:r>
              <a:rPr lang="en-US" sz="1400" b="1" i="1" dirty="0">
                <a:latin typeface="Book Antiqua" panose="02040602050305030304" pitchFamily="18" charset="0"/>
              </a:rPr>
              <a:t> 10 Ch-10</a:t>
            </a:r>
            <a:endParaRPr lang="en-US" sz="1200" b="1" i="1" dirty="0">
              <a:latin typeface="Book Antiqua" panose="02040602050305030304" pitchFamily="18" charset="0"/>
            </a:endParaRPr>
          </a:p>
        </p:txBody>
      </p:sp>
      <p:pic>
        <p:nvPicPr>
          <p:cNvPr id="9" name="Picture 2" descr="Plate 002">
            <a:extLst>
              <a:ext uri="{FF2B5EF4-FFF2-40B4-BE49-F238E27FC236}">
                <a16:creationId xmlns:a16="http://schemas.microsoft.com/office/drawing/2014/main" id="{51EF2CD4-4FCB-4DD5-A4B4-A8367003D0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37" y="3549757"/>
            <a:ext cx="5386765" cy="29397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9A3DF21-1ED1-4483-A24E-7645E4E36D9C}"/>
              </a:ext>
            </a:extLst>
          </p:cNvPr>
          <p:cNvSpPr txBox="1"/>
          <p:nvPr/>
        </p:nvSpPr>
        <p:spPr>
          <a:xfrm>
            <a:off x="6096000" y="3854426"/>
            <a:ext cx="5493669" cy="2708434"/>
          </a:xfrm>
          <a:prstGeom prst="rect">
            <a:avLst/>
          </a:prstGeom>
          <a:noFill/>
        </p:spPr>
        <p:txBody>
          <a:bodyPr wrap="square">
            <a:spAutoFit/>
          </a:bodyPr>
          <a:lstStyle/>
          <a:p>
            <a:pPr marL="0" lvl="1" algn="just" fontAlgn="base">
              <a:spcBef>
                <a:spcPct val="0"/>
              </a:spcBef>
              <a:spcAft>
                <a:spcPct val="0"/>
              </a:spcAft>
            </a:pPr>
            <a:r>
              <a:rPr lang="en-US" altLang="en-US" sz="3000" b="1" dirty="0">
                <a:solidFill>
                  <a:srgbClr val="FF0000"/>
                </a:solidFill>
                <a:latin typeface="Balaram" pitchFamily="2" charset="0"/>
              </a:rPr>
              <a:t>	</a:t>
            </a:r>
            <a:r>
              <a:rPr lang="en-US" altLang="en-US" sz="2800" dirty="0" err="1">
                <a:solidFill>
                  <a:srgbClr val="7030A0"/>
                </a:solidFill>
                <a:latin typeface="Poor Richard" panose="02080502050505020702" pitchFamily="18" charset="0"/>
              </a:rPr>
              <a:t>Nalakūvara</a:t>
            </a:r>
            <a:r>
              <a:rPr lang="en-US" altLang="en-US" sz="2800" dirty="0">
                <a:solidFill>
                  <a:srgbClr val="7030A0"/>
                </a:solidFill>
                <a:latin typeface="Poor Richard" panose="02080502050505020702" pitchFamily="18" charset="0"/>
              </a:rPr>
              <a:t> and </a:t>
            </a:r>
            <a:r>
              <a:rPr lang="en-US" altLang="en-US" sz="2800" dirty="0" err="1">
                <a:solidFill>
                  <a:srgbClr val="7030A0"/>
                </a:solidFill>
                <a:latin typeface="Poor Richard" panose="02080502050505020702" pitchFamily="18" charset="0"/>
              </a:rPr>
              <a:t>Maṇigrīva</a:t>
            </a:r>
            <a:r>
              <a:rPr lang="en-US" altLang="en-US" sz="2800" dirty="0">
                <a:solidFill>
                  <a:srgbClr val="7030A0"/>
                </a:solidFill>
                <a:latin typeface="Poor Richard" panose="02080502050505020702" pitchFamily="18" charset="0"/>
              </a:rPr>
              <a:t>, were extremely opulent and fortunate. But due to pride and false prestige, they mocked at </a:t>
            </a:r>
            <a:r>
              <a:rPr lang="en-US" altLang="en-US" sz="2800" dirty="0" err="1">
                <a:solidFill>
                  <a:srgbClr val="7030A0"/>
                </a:solidFill>
                <a:latin typeface="Poor Richard" panose="02080502050505020702" pitchFamily="18" charset="0"/>
              </a:rPr>
              <a:t>Narad</a:t>
            </a:r>
            <a:r>
              <a:rPr lang="en-US" altLang="en-US" sz="2800" dirty="0">
                <a:solidFill>
                  <a:srgbClr val="7030A0"/>
                </a:solidFill>
                <a:latin typeface="Poor Richard" panose="02080502050505020702" pitchFamily="18" charset="0"/>
              </a:rPr>
              <a:t> muni while playing naked in the pond, and thus </a:t>
            </a:r>
            <a:r>
              <a:rPr lang="en-US" altLang="en-US" sz="2800" dirty="0" err="1">
                <a:solidFill>
                  <a:srgbClr val="7030A0"/>
                </a:solidFill>
                <a:latin typeface="Poor Richard" panose="02080502050505020702" pitchFamily="18" charset="0"/>
              </a:rPr>
              <a:t>Nārada</a:t>
            </a:r>
            <a:r>
              <a:rPr lang="en-US" altLang="en-US" sz="2800" dirty="0">
                <a:solidFill>
                  <a:srgbClr val="7030A0"/>
                </a:solidFill>
                <a:latin typeface="Poor Richard" panose="02080502050505020702" pitchFamily="18" charset="0"/>
              </a:rPr>
              <a:t> Muni cursed them to become trees.</a:t>
            </a:r>
            <a:endParaRPr lang="en-US" sz="3000" dirty="0">
              <a:solidFill>
                <a:srgbClr val="7030A0"/>
              </a:solidFill>
              <a:latin typeface="Poor Richard" panose="02080502050505020702" pitchFamily="18" charset="0"/>
            </a:endParaRPr>
          </a:p>
        </p:txBody>
      </p:sp>
    </p:spTree>
    <p:extLst>
      <p:ext uri="{BB962C8B-B14F-4D97-AF65-F5344CB8AC3E}">
        <p14:creationId xmlns:p14="http://schemas.microsoft.com/office/powerpoint/2010/main" val="380177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67A31AE-4DA8-44F8-8D1D-59B3DC6B1F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850" b="2290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1B333-1D50-4CE8-B32F-400EB2825C2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latin typeface="Poor Richard" panose="02080502050505020702" pitchFamily="18" charset="0"/>
              </a:rPr>
              <a:t>GLORIES   OF   DAMODARA   MONTH</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205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91990884-B1A6-45D4-A10F-1626DC69F80C}"/>
              </a:ext>
            </a:extLst>
          </p:cNvPr>
          <p:cNvSpPr txBox="1"/>
          <p:nvPr/>
        </p:nvSpPr>
        <p:spPr>
          <a:xfrm>
            <a:off x="528711" y="766446"/>
            <a:ext cx="4929553" cy="5887572"/>
          </a:xfrm>
          <a:prstGeom prst="rect">
            <a:avLst/>
          </a:prstGeom>
        </p:spPr>
        <p:txBody>
          <a:bodyPr vert="horz" lIns="91440" tIns="45720" rIns="91440" bIns="45720" rtlCol="0">
            <a:normAutofit lnSpcReduction="10000"/>
          </a:bodyPr>
          <a:lstStyle/>
          <a:p>
            <a:pPr algn="just" defTabSz="914400">
              <a:lnSpc>
                <a:spcPct val="90000"/>
              </a:lnSpc>
              <a:spcAft>
                <a:spcPts val="600"/>
              </a:spcAft>
            </a:pPr>
            <a:r>
              <a:rPr lang="en-US" sz="2400" dirty="0">
                <a:latin typeface="Poor Richard" panose="02080502050505020702" pitchFamily="18" charset="0"/>
              </a:rPr>
              <a:t>Karthik is the best, the purest of purifiers, and most glorious of all the months. Karthik month is particularly dear to Lord Sri Krishna. This month is full of </a:t>
            </a:r>
            <a:r>
              <a:rPr lang="en-US" sz="2400" dirty="0" err="1">
                <a:latin typeface="Poor Richard" panose="02080502050505020702" pitchFamily="18" charset="0"/>
              </a:rPr>
              <a:t>bhaktha</a:t>
            </a:r>
            <a:r>
              <a:rPr lang="en-US" sz="2400" dirty="0">
                <a:latin typeface="Poor Richard" panose="02080502050505020702" pitchFamily="18" charset="0"/>
              </a:rPr>
              <a:t> </a:t>
            </a:r>
            <a:r>
              <a:rPr lang="en-US" sz="2400" dirty="0" err="1">
                <a:latin typeface="Poor Richard" panose="02080502050505020702" pitchFamily="18" charset="0"/>
              </a:rPr>
              <a:t>Vatsalya</a:t>
            </a:r>
            <a:r>
              <a:rPr lang="en-US" sz="2400" dirty="0">
                <a:latin typeface="Poor Richard" panose="02080502050505020702" pitchFamily="18" charset="0"/>
              </a:rPr>
              <a:t>. Any vrata, even the smallest, will yield huge results. The effect of performing a Karthik Vrata lasts for 100 lifetimes. Whereas ordinary vrata’s only lasts for one lifetime! Srimati Radharani is the presiding deity of the holy month of Karthik. Rupa Goswami and others refer to Radharani as Karthik Devi. In other words, Radhika is the goddess of Karthik Vrata.</a:t>
            </a:r>
          </a:p>
          <a:p>
            <a:pPr indent="-228600" algn="just" defTabSz="914400">
              <a:lnSpc>
                <a:spcPct val="90000"/>
              </a:lnSpc>
              <a:spcAft>
                <a:spcPts val="600"/>
              </a:spcAft>
              <a:buFont typeface="Arial" panose="020B0604020202020204" pitchFamily="34" charset="0"/>
              <a:buChar char="•"/>
            </a:pPr>
            <a:endParaRPr lang="en-US" sz="2400" dirty="0">
              <a:latin typeface="Poor Richard" panose="02080502050505020702" pitchFamily="18" charset="0"/>
            </a:endParaRPr>
          </a:p>
          <a:p>
            <a:pPr algn="just" defTabSz="914400">
              <a:lnSpc>
                <a:spcPct val="90000"/>
              </a:lnSpc>
              <a:spcAft>
                <a:spcPts val="600"/>
              </a:spcAft>
            </a:pPr>
            <a:r>
              <a:rPr lang="en-US" sz="2400" dirty="0">
                <a:latin typeface="Poor Richard" panose="02080502050505020702" pitchFamily="18" charset="0"/>
              </a:rPr>
              <a:t>- Padma Purana</a:t>
            </a:r>
          </a:p>
          <a:p>
            <a:pPr algn="just" defTabSz="914400">
              <a:lnSpc>
                <a:spcPct val="90000"/>
              </a:lnSpc>
              <a:spcAft>
                <a:spcPts val="600"/>
              </a:spcAft>
            </a:pPr>
            <a:r>
              <a:rPr lang="en-US" sz="2400" dirty="0">
                <a:latin typeface="Poor Richard" panose="02080502050505020702" pitchFamily="18" charset="0"/>
              </a:rPr>
              <a:t>Quoted by </a:t>
            </a:r>
            <a:r>
              <a:rPr lang="en-US" sz="2400" dirty="0" err="1">
                <a:latin typeface="Poor Richard" panose="02080502050505020702" pitchFamily="18" charset="0"/>
              </a:rPr>
              <a:t>Srila</a:t>
            </a:r>
            <a:r>
              <a:rPr lang="en-US" sz="2400" dirty="0">
                <a:latin typeface="Poor Richard" panose="02080502050505020702" pitchFamily="18" charset="0"/>
              </a:rPr>
              <a:t> Sanatana Goswami in Hari-Bhakti Vilasa</a:t>
            </a:r>
          </a:p>
        </p:txBody>
      </p:sp>
      <p:pic>
        <p:nvPicPr>
          <p:cNvPr id="5" name="Picture 4" descr="A picture containing doll, toy, clipart&#10;&#10;Description automatically generated">
            <a:extLst>
              <a:ext uri="{FF2B5EF4-FFF2-40B4-BE49-F238E27FC236}">
                <a16:creationId xmlns:a16="http://schemas.microsoft.com/office/drawing/2014/main" id="{7858366F-CC4A-4133-B98B-A30A394E3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2781" y="643234"/>
            <a:ext cx="3963957" cy="5599876"/>
          </a:xfrm>
          <a:prstGeom prst="rect">
            <a:avLst/>
          </a:prstGeom>
        </p:spPr>
      </p:pic>
    </p:spTree>
    <p:extLst>
      <p:ext uri="{BB962C8B-B14F-4D97-AF65-F5344CB8AC3E}">
        <p14:creationId xmlns:p14="http://schemas.microsoft.com/office/powerpoint/2010/main" val="44150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cupcakes with candles on a black surface&#10;&#10;Description automatically generated with medium confidence">
            <a:extLst>
              <a:ext uri="{FF2B5EF4-FFF2-40B4-BE49-F238E27FC236}">
                <a16:creationId xmlns:a16="http://schemas.microsoft.com/office/drawing/2014/main" id="{FDDBA016-0D12-442E-8D9C-018572CD0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11" y="1183379"/>
            <a:ext cx="6604766" cy="4491241"/>
          </a:xfrm>
          <a:prstGeom prst="rect">
            <a:avLst/>
          </a:prstGeom>
        </p:spPr>
      </p:pic>
      <p:sp>
        <p:nvSpPr>
          <p:cNvPr id="10" name="Freeform: Shape 9">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Picture 5" descr="Text&#10;&#10;Description automatically generated">
            <a:extLst>
              <a:ext uri="{FF2B5EF4-FFF2-40B4-BE49-F238E27FC236}">
                <a16:creationId xmlns:a16="http://schemas.microsoft.com/office/drawing/2014/main" id="{48B6A4FC-B907-4E4F-832A-346DD5305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402" y="1352515"/>
            <a:ext cx="5233598" cy="743571"/>
          </a:xfrm>
          <a:prstGeom prst="rect">
            <a:avLst/>
          </a:prstGeom>
        </p:spPr>
      </p:pic>
      <p:sp>
        <p:nvSpPr>
          <p:cNvPr id="7" name="TextBox 6">
            <a:extLst>
              <a:ext uri="{FF2B5EF4-FFF2-40B4-BE49-F238E27FC236}">
                <a16:creationId xmlns:a16="http://schemas.microsoft.com/office/drawing/2014/main" id="{79C4DB14-A4BE-41F8-9098-E4B012EB15CF}"/>
              </a:ext>
            </a:extLst>
          </p:cNvPr>
          <p:cNvSpPr txBox="1"/>
          <p:nvPr/>
        </p:nvSpPr>
        <p:spPr>
          <a:xfrm>
            <a:off x="7146388" y="2096086"/>
            <a:ext cx="4909624" cy="3539430"/>
          </a:xfrm>
          <a:prstGeom prst="rect">
            <a:avLst/>
          </a:prstGeom>
          <a:noFill/>
        </p:spPr>
        <p:txBody>
          <a:bodyPr wrap="square" rtlCol="0">
            <a:spAutoFit/>
          </a:bodyPr>
          <a:lstStyle/>
          <a:p>
            <a:r>
              <a:rPr lang="en-US" sz="2800" dirty="0">
                <a:latin typeface="Poor Richard" panose="02080502050505020702" pitchFamily="18" charset="0"/>
              </a:rPr>
              <a:t>O leader of the brahmanas, one who rises from bed before sunrise during the month of Karthik and stands before Lord Dāmodara achieves the result of giving 1000</a:t>
            </a:r>
          </a:p>
          <a:p>
            <a:r>
              <a:rPr lang="en-US" sz="2800" dirty="0">
                <a:latin typeface="Poor Richard" panose="02080502050505020702" pitchFamily="18" charset="0"/>
              </a:rPr>
              <a:t>Cows in charity.</a:t>
            </a:r>
          </a:p>
          <a:p>
            <a:endParaRPr lang="en-US" sz="2800" dirty="0">
              <a:latin typeface="Poor Richard" panose="02080502050505020702" pitchFamily="18" charset="0"/>
            </a:endParaRPr>
          </a:p>
          <a:p>
            <a:r>
              <a:rPr lang="en-US" sz="2800" dirty="0">
                <a:latin typeface="Poor Richard" panose="02080502050505020702" pitchFamily="18" charset="0"/>
              </a:rPr>
              <a:t>Hari </a:t>
            </a:r>
            <a:r>
              <a:rPr lang="en-US" sz="2800" dirty="0" err="1">
                <a:latin typeface="Poor Richard" panose="02080502050505020702" pitchFamily="18" charset="0"/>
              </a:rPr>
              <a:t>bhakthi-vilasa</a:t>
            </a:r>
            <a:r>
              <a:rPr lang="en-US" sz="2800" dirty="0">
                <a:latin typeface="Poor Richard" panose="02080502050505020702" pitchFamily="18" charset="0"/>
              </a:rPr>
              <a:t> – 16.62</a:t>
            </a:r>
          </a:p>
        </p:txBody>
      </p:sp>
    </p:spTree>
    <p:extLst>
      <p:ext uri="{BB962C8B-B14F-4D97-AF65-F5344CB8AC3E}">
        <p14:creationId xmlns:p14="http://schemas.microsoft.com/office/powerpoint/2010/main" val="170874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43E7DC-5101-4E7C-ADB5-596311F53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B8BCA7A-6464-4C53-A572-89B2B3C2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0976177 w 12192000"/>
              <a:gd name="connsiteY3" fmla="*/ 6858000 h 6858000"/>
              <a:gd name="connsiteX4" fmla="*/ 10997120 w 12192000"/>
              <a:gd name="connsiteY4" fmla="*/ 6851980 h 6858000"/>
              <a:gd name="connsiteX5" fmla="*/ 12094512 w 12192000"/>
              <a:gd name="connsiteY5" fmla="*/ 6315404 h 6858000"/>
              <a:gd name="connsiteX6" fmla="*/ 12191999 w 12192000"/>
              <a:gd name="connsiteY6" fmla="*/ 6239611 h 6858000"/>
              <a:gd name="connsiteX7" fmla="*/ 12191999 w 12192000"/>
              <a:gd name="connsiteY7" fmla="*/ 1104399 h 6858000"/>
              <a:gd name="connsiteX8" fmla="*/ 11979198 w 12192000"/>
              <a:gd name="connsiteY8" fmla="*/ 1051011 h 6858000"/>
              <a:gd name="connsiteX9" fmla="*/ 11742378 w 12192000"/>
              <a:gd name="connsiteY9" fmla="*/ 986227 h 6858000"/>
              <a:gd name="connsiteX10" fmla="*/ 12063968 w 12192000"/>
              <a:gd name="connsiteY10" fmla="*/ 729780 h 6858000"/>
              <a:gd name="connsiteX11" fmla="*/ 11572835 w 12192000"/>
              <a:gd name="connsiteY11" fmla="*/ 670151 h 6858000"/>
              <a:gd name="connsiteX12" fmla="*/ 11524844 w 12192000"/>
              <a:gd name="connsiteY12" fmla="*/ 671946 h 6858000"/>
              <a:gd name="connsiteX13" fmla="*/ 10560518 w 12192000"/>
              <a:gd name="connsiteY13" fmla="*/ 632492 h 6858000"/>
              <a:gd name="connsiteX14" fmla="*/ 9178169 w 12192000"/>
              <a:gd name="connsiteY14" fmla="*/ 501577 h 6858000"/>
              <a:gd name="connsiteX15" fmla="*/ 8033984 w 12192000"/>
              <a:gd name="connsiteY15" fmla="*/ 423121 h 6858000"/>
              <a:gd name="connsiteX16" fmla="*/ 6815795 w 12192000"/>
              <a:gd name="connsiteY16" fmla="*/ 270688 h 6858000"/>
              <a:gd name="connsiteX17" fmla="*/ 6757489 w 12192000"/>
              <a:gd name="connsiteY17" fmla="*/ 260880 h 6858000"/>
              <a:gd name="connsiteX18" fmla="*/ 6703217 w 12192000"/>
              <a:gd name="connsiteY18" fmla="*/ 290416 h 6858000"/>
              <a:gd name="connsiteX19" fmla="*/ 7005521 w 12192000"/>
              <a:gd name="connsiteY19" fmla="*/ 401154 h 6858000"/>
              <a:gd name="connsiteX20" fmla="*/ 6532779 w 12192000"/>
              <a:gd name="connsiteY20" fmla="*/ 342871 h 6858000"/>
              <a:gd name="connsiteX21" fmla="*/ 6524704 w 12192000"/>
              <a:gd name="connsiteY21" fmla="*/ 380529 h 6858000"/>
              <a:gd name="connsiteX22" fmla="*/ 7061587 w 12192000"/>
              <a:gd name="connsiteY22" fmla="*/ 523098 h 6858000"/>
              <a:gd name="connsiteX23" fmla="*/ 7013594 w 12192000"/>
              <a:gd name="connsiteY23" fmla="*/ 545070 h 6858000"/>
              <a:gd name="connsiteX24" fmla="*/ 6728335 w 12192000"/>
              <a:gd name="connsiteY24" fmla="*/ 489924 h 6858000"/>
              <a:gd name="connsiteX25" fmla="*/ 6670923 w 12192000"/>
              <a:gd name="connsiteY25" fmla="*/ 504270 h 6858000"/>
              <a:gd name="connsiteX26" fmla="*/ 6699180 w 12192000"/>
              <a:gd name="connsiteY26" fmla="*/ 571069 h 6858000"/>
              <a:gd name="connsiteX27" fmla="*/ 6822972 w 12192000"/>
              <a:gd name="connsiteY27" fmla="*/ 597073 h 6858000"/>
              <a:gd name="connsiteX28" fmla="*/ 7015839 w 12192000"/>
              <a:gd name="connsiteY28" fmla="*/ 753992 h 6858000"/>
              <a:gd name="connsiteX29" fmla="*/ 6723848 w 12192000"/>
              <a:gd name="connsiteY29" fmla="*/ 735160 h 6858000"/>
              <a:gd name="connsiteX30" fmla="*/ 6672268 w 12192000"/>
              <a:gd name="connsiteY30" fmla="*/ 773268 h 6858000"/>
              <a:gd name="connsiteX31" fmla="*/ 6652532 w 12192000"/>
              <a:gd name="connsiteY31" fmla="*/ 822585 h 6858000"/>
              <a:gd name="connsiteX32" fmla="*/ 6539505 w 12192000"/>
              <a:gd name="connsiteY32" fmla="*/ 863382 h 6858000"/>
              <a:gd name="connsiteX33" fmla="*/ 6717122 w 12192000"/>
              <a:gd name="connsiteY33" fmla="*/ 909114 h 6858000"/>
              <a:gd name="connsiteX34" fmla="*/ 6527397 w 12192000"/>
              <a:gd name="connsiteY34" fmla="*/ 909114 h 6858000"/>
              <a:gd name="connsiteX35" fmla="*/ 6309411 w 12192000"/>
              <a:gd name="connsiteY35" fmla="*/ 877731 h 6858000"/>
              <a:gd name="connsiteX36" fmla="*/ 6077077 w 12192000"/>
              <a:gd name="connsiteY36" fmla="*/ 887593 h 6858000"/>
              <a:gd name="connsiteX37" fmla="*/ 6076642 w 12192000"/>
              <a:gd name="connsiteY37" fmla="*/ 887537 h 6858000"/>
              <a:gd name="connsiteX38" fmla="*/ 6032390 w 12192000"/>
              <a:gd name="connsiteY38" fmla="*/ 898600 h 6858000"/>
              <a:gd name="connsiteX39" fmla="*/ 6008536 w 12192000"/>
              <a:gd name="connsiteY39" fmla="*/ 914503 h 6858000"/>
              <a:gd name="connsiteX40" fmla="*/ 5944926 w 12192000"/>
              <a:gd name="connsiteY40" fmla="*/ 922454 h 6858000"/>
              <a:gd name="connsiteX41" fmla="*/ 5929023 w 12192000"/>
              <a:gd name="connsiteY41" fmla="*/ 954259 h 6858000"/>
              <a:gd name="connsiteX42" fmla="*/ 5938641 w 12192000"/>
              <a:gd name="connsiteY42" fmla="*/ 983356 h 6858000"/>
              <a:gd name="connsiteX43" fmla="*/ 5941380 w 12192000"/>
              <a:gd name="connsiteY43" fmla="*/ 994243 h 6858000"/>
              <a:gd name="connsiteX44" fmla="*/ 6022639 w 12192000"/>
              <a:gd name="connsiteY44" fmla="*/ 1012399 h 6858000"/>
              <a:gd name="connsiteX45" fmla="*/ 6620687 w 12192000"/>
              <a:gd name="connsiteY45" fmla="*/ 1222947 h 6858000"/>
              <a:gd name="connsiteX46" fmla="*/ 6557895 w 12192000"/>
              <a:gd name="connsiteY46" fmla="*/ 1308577 h 6858000"/>
              <a:gd name="connsiteX47" fmla="*/ 6815348 w 12192000"/>
              <a:gd name="connsiteY47" fmla="*/ 1401831 h 6858000"/>
              <a:gd name="connsiteX48" fmla="*/ 6878591 w 12192000"/>
              <a:gd name="connsiteY48" fmla="*/ 1494187 h 6858000"/>
              <a:gd name="connsiteX49" fmla="*/ 6799202 w 12192000"/>
              <a:gd name="connsiteY49" fmla="*/ 1486118 h 6858000"/>
              <a:gd name="connsiteX50" fmla="*/ 6731027 w 12192000"/>
              <a:gd name="connsiteY50" fmla="*/ 1503602 h 6858000"/>
              <a:gd name="connsiteX51" fmla="*/ 6759282 w 12192000"/>
              <a:gd name="connsiteY51" fmla="*/ 1621067 h 6858000"/>
              <a:gd name="connsiteX52" fmla="*/ 7123035 w 12192000"/>
              <a:gd name="connsiteY52" fmla="*/ 1772603 h 6858000"/>
              <a:gd name="connsiteX53" fmla="*/ 7155777 w 12192000"/>
              <a:gd name="connsiteY53" fmla="*/ 1821919 h 6858000"/>
              <a:gd name="connsiteX54" fmla="*/ 7112270 w 12192000"/>
              <a:gd name="connsiteY54" fmla="*/ 1856890 h 6858000"/>
              <a:gd name="connsiteX55" fmla="*/ 6994755 w 12192000"/>
              <a:gd name="connsiteY55" fmla="*/ 1874821 h 6858000"/>
              <a:gd name="connsiteX56" fmla="*/ 7159364 w 12192000"/>
              <a:gd name="connsiteY56" fmla="*/ 2042948 h 6858000"/>
              <a:gd name="connsiteX57" fmla="*/ 7219467 w 12192000"/>
              <a:gd name="connsiteY57" fmla="*/ 2089573 h 6858000"/>
              <a:gd name="connsiteX58" fmla="*/ 7322179 w 12192000"/>
              <a:gd name="connsiteY58" fmla="*/ 2161756 h 6858000"/>
              <a:gd name="connsiteX59" fmla="*/ 7323974 w 12192000"/>
              <a:gd name="connsiteY59" fmla="*/ 2183724 h 6858000"/>
              <a:gd name="connsiteX60" fmla="*/ 7184034 w 12192000"/>
              <a:gd name="connsiteY60" fmla="*/ 2261285 h 6858000"/>
              <a:gd name="connsiteX61" fmla="*/ 6931516 w 12192000"/>
              <a:gd name="connsiteY61" fmla="*/ 2240212 h 6858000"/>
              <a:gd name="connsiteX62" fmla="*/ 7304686 w 12192000"/>
              <a:gd name="connsiteY62" fmla="*/ 2355883 h 6858000"/>
              <a:gd name="connsiteX63" fmla="*/ 6096813 w 12192000"/>
              <a:gd name="connsiteY63" fmla="*/ 2080160 h 6858000"/>
              <a:gd name="connsiteX64" fmla="*/ 6173959 w 12192000"/>
              <a:gd name="connsiteY64" fmla="*/ 2152340 h 6858000"/>
              <a:gd name="connsiteX65" fmla="*/ 6596469 w 12192000"/>
              <a:gd name="connsiteY65" fmla="*/ 2342432 h 6858000"/>
              <a:gd name="connsiteX66" fmla="*/ 6716224 w 12192000"/>
              <a:gd name="connsiteY66" fmla="*/ 2461690 h 6858000"/>
              <a:gd name="connsiteX67" fmla="*/ 6841810 w 12192000"/>
              <a:gd name="connsiteY67" fmla="*/ 2527594 h 6858000"/>
              <a:gd name="connsiteX68" fmla="*/ 7018080 w 12192000"/>
              <a:gd name="connsiteY68" fmla="*/ 2526249 h 6858000"/>
              <a:gd name="connsiteX69" fmla="*/ 7143217 w 12192000"/>
              <a:gd name="connsiteY69" fmla="*/ 2627573 h 6858000"/>
              <a:gd name="connsiteX70" fmla="*/ 7012697 w 12192000"/>
              <a:gd name="connsiteY70" fmla="*/ 2649094 h 6858000"/>
              <a:gd name="connsiteX71" fmla="*/ 6859752 w 12192000"/>
              <a:gd name="connsiteY71" fmla="*/ 2632505 h 6858000"/>
              <a:gd name="connsiteX72" fmla="*/ 6529636 w 12192000"/>
              <a:gd name="connsiteY72" fmla="*/ 2637883 h 6858000"/>
              <a:gd name="connsiteX73" fmla="*/ 6340360 w 12192000"/>
              <a:gd name="connsiteY73" fmla="*/ 2657610 h 6858000"/>
              <a:gd name="connsiteX74" fmla="*/ 5905294 w 12192000"/>
              <a:gd name="connsiteY74" fmla="*/ 2623984 h 6858000"/>
              <a:gd name="connsiteX75" fmla="*/ 5930860 w 12192000"/>
              <a:gd name="connsiteY75" fmla="*/ 2710066 h 6858000"/>
              <a:gd name="connsiteX76" fmla="*/ 5914710 w 12192000"/>
              <a:gd name="connsiteY76" fmla="*/ 2784935 h 6858000"/>
              <a:gd name="connsiteX77" fmla="*/ 5908433 w 12192000"/>
              <a:gd name="connsiteY77" fmla="*/ 2947683 h 6858000"/>
              <a:gd name="connsiteX78" fmla="*/ 5912470 w 12192000"/>
              <a:gd name="connsiteY78" fmla="*/ 2974134 h 6858000"/>
              <a:gd name="connsiteX79" fmla="*/ 5815141 w 12192000"/>
              <a:gd name="connsiteY79" fmla="*/ 2991171 h 6858000"/>
              <a:gd name="connsiteX80" fmla="*/ 6395082 w 12192000"/>
              <a:gd name="connsiteY80" fmla="*/ 3329661 h 6858000"/>
              <a:gd name="connsiteX81" fmla="*/ 6007557 w 12192000"/>
              <a:gd name="connsiteY81" fmla="*/ 3243581 h 6858000"/>
              <a:gd name="connsiteX82" fmla="*/ 5955079 w 12192000"/>
              <a:gd name="connsiteY82" fmla="*/ 3385704 h 6858000"/>
              <a:gd name="connsiteX83" fmla="*/ 6137180 w 12192000"/>
              <a:gd name="connsiteY83" fmla="*/ 3512133 h 6858000"/>
              <a:gd name="connsiteX84" fmla="*/ 6204457 w 12192000"/>
              <a:gd name="connsiteY84" fmla="*/ 3762302 h 6858000"/>
              <a:gd name="connsiteX85" fmla="*/ 6171716 w 12192000"/>
              <a:gd name="connsiteY85" fmla="*/ 3990952 h 6858000"/>
              <a:gd name="connsiteX86" fmla="*/ 6093674 w 12192000"/>
              <a:gd name="connsiteY86" fmla="*/ 4063580 h 6858000"/>
              <a:gd name="connsiteX87" fmla="*/ 5980645 w 12192000"/>
              <a:gd name="connsiteY87" fmla="*/ 4194045 h 6858000"/>
              <a:gd name="connsiteX88" fmla="*/ 5910676 w 12192000"/>
              <a:gd name="connsiteY88" fmla="*/ 4274743 h 6858000"/>
              <a:gd name="connsiteX89" fmla="*/ 5667577 w 12192000"/>
              <a:gd name="connsiteY89" fmla="*/ 4243362 h 6858000"/>
              <a:gd name="connsiteX90" fmla="*/ 5991859 w 12192000"/>
              <a:gd name="connsiteY90" fmla="*/ 4448252 h 6858000"/>
              <a:gd name="connsiteX91" fmla="*/ 5729024 w 12192000"/>
              <a:gd name="connsiteY91" fmla="*/ 4422695 h 6858000"/>
              <a:gd name="connsiteX92" fmla="*/ 5643357 w 12192000"/>
              <a:gd name="connsiteY92" fmla="*/ 4437041 h 6858000"/>
              <a:gd name="connsiteX93" fmla="*/ 5692243 w 12192000"/>
              <a:gd name="connsiteY93" fmla="*/ 4503395 h 6858000"/>
              <a:gd name="connsiteX94" fmla="*/ 5885111 w 12192000"/>
              <a:gd name="connsiteY94" fmla="*/ 4615926 h 6858000"/>
              <a:gd name="connsiteX95" fmla="*/ 6282503 w 12192000"/>
              <a:gd name="connsiteY95" fmla="*/ 4920793 h 6858000"/>
              <a:gd name="connsiteX96" fmla="*/ 5897668 w 12192000"/>
              <a:gd name="connsiteY96" fmla="*/ 4780915 h 6858000"/>
              <a:gd name="connsiteX97" fmla="*/ 6303132 w 12192000"/>
              <a:gd name="connsiteY97" fmla="*/ 5094297 h 6858000"/>
              <a:gd name="connsiteX98" fmla="*/ 6393287 w 12192000"/>
              <a:gd name="connsiteY98" fmla="*/ 5198310 h 6858000"/>
              <a:gd name="connsiteX99" fmla="*/ 6575386 w 12192000"/>
              <a:gd name="connsiteY99" fmla="*/ 5456548 h 6858000"/>
              <a:gd name="connsiteX100" fmla="*/ 6566415 w 12192000"/>
              <a:gd name="connsiteY100" fmla="*/ 5485690 h 6858000"/>
              <a:gd name="connsiteX101" fmla="*/ 6356059 w 12192000"/>
              <a:gd name="connsiteY101" fmla="*/ 5443995 h 6858000"/>
              <a:gd name="connsiteX102" fmla="*/ 6628762 w 12192000"/>
              <a:gd name="connsiteY102" fmla="*/ 5660990 h 6858000"/>
              <a:gd name="connsiteX103" fmla="*/ 6910436 w 12192000"/>
              <a:gd name="connsiteY103" fmla="*/ 5827767 h 6858000"/>
              <a:gd name="connsiteX104" fmla="*/ 6710393 w 12192000"/>
              <a:gd name="connsiteY104" fmla="*/ 5802214 h 6858000"/>
              <a:gd name="connsiteX105" fmla="*/ 6435448 w 12192000"/>
              <a:gd name="connsiteY105" fmla="*/ 5706719 h 6858000"/>
              <a:gd name="connsiteX106" fmla="*/ 6339913 w 12192000"/>
              <a:gd name="connsiteY106" fmla="*/ 5742586 h 6858000"/>
              <a:gd name="connsiteX107" fmla="*/ 6600503 w 12192000"/>
              <a:gd name="connsiteY107" fmla="*/ 5900398 h 6858000"/>
              <a:gd name="connsiteX108" fmla="*/ 6749863 w 12192000"/>
              <a:gd name="connsiteY108" fmla="*/ 5973478 h 6858000"/>
              <a:gd name="connsiteX109" fmla="*/ 6809515 w 12192000"/>
              <a:gd name="connsiteY109" fmla="*/ 6029519 h 6858000"/>
              <a:gd name="connsiteX110" fmla="*/ 6979954 w 12192000"/>
              <a:gd name="connsiteY110" fmla="*/ 6229474 h 6858000"/>
              <a:gd name="connsiteX111" fmla="*/ 7480509 w 12192000"/>
              <a:gd name="connsiteY111" fmla="*/ 6447812 h 6858000"/>
              <a:gd name="connsiteX112" fmla="*/ 7948764 w 12192000"/>
              <a:gd name="connsiteY112" fmla="*/ 6719056 h 6858000"/>
              <a:gd name="connsiteX113" fmla="*/ 8221244 w 12192000"/>
              <a:gd name="connsiteY113" fmla="*/ 6848868 h 6858000"/>
              <a:gd name="connsiteX114" fmla="*/ 8242921 w 12192000"/>
              <a:gd name="connsiteY114" fmla="*/ 6858000 h 6858000"/>
              <a:gd name="connsiteX115" fmla="*/ 0 w 12192000"/>
              <a:gd name="connsiteY1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2192000" h="6858000">
                <a:moveTo>
                  <a:pt x="0" y="0"/>
                </a:moveTo>
                <a:lnTo>
                  <a:pt x="12192000" y="0"/>
                </a:lnTo>
                <a:lnTo>
                  <a:pt x="12192000" y="6858000"/>
                </a:lnTo>
                <a:lnTo>
                  <a:pt x="10976177" y="6858000"/>
                </a:lnTo>
                <a:lnTo>
                  <a:pt x="10997120" y="6851980"/>
                </a:lnTo>
                <a:cubicBezTo>
                  <a:pt x="11372760" y="6734361"/>
                  <a:pt x="11757137" y="6563389"/>
                  <a:pt x="12094512" y="6315404"/>
                </a:cubicBezTo>
                <a:lnTo>
                  <a:pt x="12191999" y="6239611"/>
                </a:lnTo>
                <a:lnTo>
                  <a:pt x="12191999" y="1104399"/>
                </a:lnTo>
                <a:lnTo>
                  <a:pt x="11979198" y="1051011"/>
                </a:lnTo>
                <a:cubicBezTo>
                  <a:pt x="11902836" y="1030275"/>
                  <a:pt x="11824681" y="1008195"/>
                  <a:pt x="11742378" y="986227"/>
                </a:cubicBezTo>
                <a:cubicBezTo>
                  <a:pt x="11843295" y="875936"/>
                  <a:pt x="12022257" y="888939"/>
                  <a:pt x="12063968" y="729780"/>
                </a:cubicBezTo>
                <a:cubicBezTo>
                  <a:pt x="11901155" y="688534"/>
                  <a:pt x="11729822" y="735611"/>
                  <a:pt x="11572835" y="670151"/>
                </a:cubicBezTo>
                <a:cubicBezTo>
                  <a:pt x="11559381" y="664325"/>
                  <a:pt x="11540990" y="670151"/>
                  <a:pt x="11524844" y="671946"/>
                </a:cubicBezTo>
                <a:cubicBezTo>
                  <a:pt x="11201459" y="706916"/>
                  <a:pt x="10879418" y="676432"/>
                  <a:pt x="10560518" y="632492"/>
                </a:cubicBezTo>
                <a:cubicBezTo>
                  <a:pt x="10101230" y="569728"/>
                  <a:pt x="9640146" y="529825"/>
                  <a:pt x="9178169" y="501577"/>
                </a:cubicBezTo>
                <a:cubicBezTo>
                  <a:pt x="8796475" y="478266"/>
                  <a:pt x="8413886" y="467955"/>
                  <a:pt x="8033984" y="423121"/>
                </a:cubicBezTo>
                <a:cubicBezTo>
                  <a:pt x="7627624" y="375150"/>
                  <a:pt x="7221712" y="320901"/>
                  <a:pt x="6815795" y="270688"/>
                </a:cubicBezTo>
                <a:cubicBezTo>
                  <a:pt x="6797407" y="268446"/>
                  <a:pt x="6777110" y="261384"/>
                  <a:pt x="6757489" y="260880"/>
                </a:cubicBezTo>
                <a:cubicBezTo>
                  <a:pt x="6737867" y="260376"/>
                  <a:pt x="6718916" y="266430"/>
                  <a:pt x="6703217" y="290416"/>
                </a:cubicBezTo>
                <a:cubicBezTo>
                  <a:pt x="6786642" y="353629"/>
                  <a:pt x="6892941" y="329867"/>
                  <a:pt x="7005521" y="401154"/>
                </a:cubicBezTo>
                <a:cubicBezTo>
                  <a:pt x="6822525" y="378735"/>
                  <a:pt x="6677649" y="360801"/>
                  <a:pt x="6532779" y="342871"/>
                </a:cubicBezTo>
                <a:cubicBezTo>
                  <a:pt x="6530087" y="355424"/>
                  <a:pt x="6527397" y="367976"/>
                  <a:pt x="6524704" y="380529"/>
                </a:cubicBezTo>
                <a:cubicBezTo>
                  <a:pt x="6709945" y="406980"/>
                  <a:pt x="6881280" y="475126"/>
                  <a:pt x="7061587" y="523098"/>
                </a:cubicBezTo>
                <a:cubicBezTo>
                  <a:pt x="7044990" y="552691"/>
                  <a:pt x="7028398" y="546862"/>
                  <a:pt x="7013594" y="545070"/>
                </a:cubicBezTo>
                <a:cubicBezTo>
                  <a:pt x="6917162" y="533412"/>
                  <a:pt x="6820730" y="521755"/>
                  <a:pt x="6728335" y="489924"/>
                </a:cubicBezTo>
                <a:cubicBezTo>
                  <a:pt x="6707702" y="482748"/>
                  <a:pt x="6682583" y="482748"/>
                  <a:pt x="6670923" y="504270"/>
                </a:cubicBezTo>
                <a:cubicBezTo>
                  <a:pt x="6654326" y="534757"/>
                  <a:pt x="6678097" y="554484"/>
                  <a:pt x="6699180" y="571069"/>
                </a:cubicBezTo>
                <a:cubicBezTo>
                  <a:pt x="6735959" y="599764"/>
                  <a:pt x="6780362" y="591695"/>
                  <a:pt x="6822972" y="597073"/>
                </a:cubicBezTo>
                <a:cubicBezTo>
                  <a:pt x="6936448" y="610972"/>
                  <a:pt x="6990720" y="654460"/>
                  <a:pt x="7015839" y="753992"/>
                </a:cubicBezTo>
                <a:cubicBezTo>
                  <a:pt x="6916264" y="713640"/>
                  <a:pt x="6820280" y="763407"/>
                  <a:pt x="6723848" y="735160"/>
                </a:cubicBezTo>
                <a:cubicBezTo>
                  <a:pt x="6698731" y="727988"/>
                  <a:pt x="6658813" y="738747"/>
                  <a:pt x="6672268" y="773268"/>
                </a:cubicBezTo>
                <a:cubicBezTo>
                  <a:pt x="6684828" y="805550"/>
                  <a:pt x="6726540" y="828861"/>
                  <a:pt x="6652532" y="822585"/>
                </a:cubicBezTo>
                <a:cubicBezTo>
                  <a:pt x="6599609" y="818101"/>
                  <a:pt x="6495999" y="854418"/>
                  <a:pt x="6539505" y="863382"/>
                </a:cubicBezTo>
                <a:cubicBezTo>
                  <a:pt x="6594225" y="874593"/>
                  <a:pt x="6647600" y="890733"/>
                  <a:pt x="6717122" y="909114"/>
                </a:cubicBezTo>
                <a:cubicBezTo>
                  <a:pt x="6640423" y="939151"/>
                  <a:pt x="6585254" y="932874"/>
                  <a:pt x="6527397" y="909114"/>
                </a:cubicBezTo>
                <a:cubicBezTo>
                  <a:pt x="6457427" y="880419"/>
                  <a:pt x="6366375" y="845451"/>
                  <a:pt x="6309411" y="877731"/>
                </a:cubicBezTo>
                <a:cubicBezTo>
                  <a:pt x="6224192" y="926151"/>
                  <a:pt x="6153325" y="895663"/>
                  <a:pt x="6077077" y="887593"/>
                </a:cubicBezTo>
                <a:lnTo>
                  <a:pt x="6076642" y="887537"/>
                </a:lnTo>
                <a:lnTo>
                  <a:pt x="6032390" y="898600"/>
                </a:lnTo>
                <a:cubicBezTo>
                  <a:pt x="6023409" y="901866"/>
                  <a:pt x="6017756" y="911989"/>
                  <a:pt x="6008536" y="914503"/>
                </a:cubicBezTo>
                <a:cubicBezTo>
                  <a:pt x="5987921" y="920125"/>
                  <a:pt x="5964038" y="912898"/>
                  <a:pt x="5944926" y="922454"/>
                </a:cubicBezTo>
                <a:cubicBezTo>
                  <a:pt x="5934324" y="927755"/>
                  <a:pt x="5934324" y="943657"/>
                  <a:pt x="5929023" y="954259"/>
                </a:cubicBezTo>
                <a:cubicBezTo>
                  <a:pt x="5933305" y="967105"/>
                  <a:pt x="5936344" y="975942"/>
                  <a:pt x="5938641" y="983356"/>
                </a:cubicBezTo>
                <a:lnTo>
                  <a:pt x="5941380" y="994243"/>
                </a:lnTo>
                <a:lnTo>
                  <a:pt x="6022639" y="1012399"/>
                </a:lnTo>
                <a:cubicBezTo>
                  <a:pt x="6231931" y="1059643"/>
                  <a:pt x="6435672" y="1112210"/>
                  <a:pt x="6620687" y="1222947"/>
                </a:cubicBezTo>
                <a:cubicBezTo>
                  <a:pt x="6604990" y="1244018"/>
                  <a:pt x="6525153" y="1304094"/>
                  <a:pt x="6557895" y="1308577"/>
                </a:cubicBezTo>
                <a:cubicBezTo>
                  <a:pt x="6649842" y="1321581"/>
                  <a:pt x="6731472" y="1365517"/>
                  <a:pt x="6815348" y="1401831"/>
                </a:cubicBezTo>
                <a:cubicBezTo>
                  <a:pt x="6851679" y="1417523"/>
                  <a:pt x="6895633" y="1438147"/>
                  <a:pt x="6878591" y="1494187"/>
                </a:cubicBezTo>
                <a:cubicBezTo>
                  <a:pt x="6847640" y="1509878"/>
                  <a:pt x="6824766" y="1487911"/>
                  <a:pt x="6799202" y="1486118"/>
                </a:cubicBezTo>
                <a:cubicBezTo>
                  <a:pt x="6773186" y="1484326"/>
                  <a:pt x="6714877" y="1495981"/>
                  <a:pt x="6731027" y="1503602"/>
                </a:cubicBezTo>
                <a:cubicBezTo>
                  <a:pt x="6804583" y="1538124"/>
                  <a:pt x="6672268" y="1621067"/>
                  <a:pt x="6759282" y="1621067"/>
                </a:cubicBezTo>
                <a:cubicBezTo>
                  <a:pt x="6905053" y="1621514"/>
                  <a:pt x="6982647" y="1768566"/>
                  <a:pt x="7123035" y="1772603"/>
                </a:cubicBezTo>
                <a:cubicBezTo>
                  <a:pt x="7145459" y="1773049"/>
                  <a:pt x="7156224" y="1799053"/>
                  <a:pt x="7155777" y="1821919"/>
                </a:cubicBezTo>
                <a:cubicBezTo>
                  <a:pt x="7155777" y="1849268"/>
                  <a:pt x="7135144" y="1854199"/>
                  <a:pt x="7112270" y="1856890"/>
                </a:cubicBezTo>
                <a:cubicBezTo>
                  <a:pt x="7077284" y="1860923"/>
                  <a:pt x="7040954" y="1821919"/>
                  <a:pt x="6994755" y="1874821"/>
                </a:cubicBezTo>
                <a:cubicBezTo>
                  <a:pt x="7077735" y="1905755"/>
                  <a:pt x="7160709" y="1936693"/>
                  <a:pt x="7159364" y="2042948"/>
                </a:cubicBezTo>
                <a:cubicBezTo>
                  <a:pt x="7158916" y="2071638"/>
                  <a:pt x="7193452" y="2082399"/>
                  <a:pt x="7219467" y="2089573"/>
                </a:cubicBezTo>
                <a:cubicBezTo>
                  <a:pt x="7262526" y="2101231"/>
                  <a:pt x="7298853" y="2121854"/>
                  <a:pt x="7322179" y="2161756"/>
                </a:cubicBezTo>
                <a:cubicBezTo>
                  <a:pt x="7321730" y="2169378"/>
                  <a:pt x="7321281" y="2177446"/>
                  <a:pt x="7323974" y="2183724"/>
                </a:cubicBezTo>
                <a:cubicBezTo>
                  <a:pt x="7316349" y="2280115"/>
                  <a:pt x="7253555" y="2277424"/>
                  <a:pt x="7184034" y="2261285"/>
                </a:cubicBezTo>
                <a:cubicBezTo>
                  <a:pt x="7101058" y="2241558"/>
                  <a:pt x="7018978" y="2205691"/>
                  <a:pt x="6931516" y="2240212"/>
                </a:cubicBezTo>
                <a:cubicBezTo>
                  <a:pt x="7054861" y="2286391"/>
                  <a:pt x="7188967" y="2289976"/>
                  <a:pt x="7304686" y="2355883"/>
                </a:cubicBezTo>
                <a:cubicBezTo>
                  <a:pt x="6881280" y="2367989"/>
                  <a:pt x="6507211" y="2159959"/>
                  <a:pt x="6096813" y="2080160"/>
                </a:cubicBezTo>
                <a:cubicBezTo>
                  <a:pt x="6110718" y="2133508"/>
                  <a:pt x="6143907" y="2144268"/>
                  <a:pt x="6173959" y="2152340"/>
                </a:cubicBezTo>
                <a:cubicBezTo>
                  <a:pt x="6325561" y="2192691"/>
                  <a:pt x="6458320" y="2272943"/>
                  <a:pt x="6596469" y="2342432"/>
                </a:cubicBezTo>
                <a:cubicBezTo>
                  <a:pt x="6653429" y="2371125"/>
                  <a:pt x="6694695" y="2399820"/>
                  <a:pt x="6716224" y="2461690"/>
                </a:cubicBezTo>
                <a:cubicBezTo>
                  <a:pt x="6735511" y="2517732"/>
                  <a:pt x="6772739" y="2543736"/>
                  <a:pt x="6841810" y="2527594"/>
                </a:cubicBezTo>
                <a:cubicBezTo>
                  <a:pt x="6897875" y="2514144"/>
                  <a:pt x="6959322" y="2521317"/>
                  <a:pt x="7018080" y="2526249"/>
                </a:cubicBezTo>
                <a:cubicBezTo>
                  <a:pt x="7085808" y="2531629"/>
                  <a:pt x="7161607" y="2594845"/>
                  <a:pt x="7143217" y="2627573"/>
                </a:cubicBezTo>
                <a:cubicBezTo>
                  <a:pt x="7111823" y="2683166"/>
                  <a:pt x="7059345" y="2655370"/>
                  <a:pt x="7012697" y="2649094"/>
                </a:cubicBezTo>
                <a:cubicBezTo>
                  <a:pt x="6959771" y="2641473"/>
                  <a:pt x="6861547" y="2625779"/>
                  <a:pt x="6859752" y="2632505"/>
                </a:cubicBezTo>
                <a:cubicBezTo>
                  <a:pt x="6825212" y="2771936"/>
                  <a:pt x="6582114" y="2650439"/>
                  <a:pt x="6529636" y="2637883"/>
                </a:cubicBezTo>
                <a:cubicBezTo>
                  <a:pt x="6464154" y="2622192"/>
                  <a:pt x="6402705" y="2650887"/>
                  <a:pt x="6340360" y="2657610"/>
                </a:cubicBezTo>
                <a:cubicBezTo>
                  <a:pt x="6284743" y="2663887"/>
                  <a:pt x="5970330" y="2683166"/>
                  <a:pt x="5905294" y="2623984"/>
                </a:cubicBezTo>
                <a:cubicBezTo>
                  <a:pt x="5896322" y="2670163"/>
                  <a:pt x="5915159" y="2688993"/>
                  <a:pt x="5930860" y="2710066"/>
                </a:cubicBezTo>
                <a:cubicBezTo>
                  <a:pt x="5952838" y="2740102"/>
                  <a:pt x="5956426" y="2761175"/>
                  <a:pt x="5914710" y="2784935"/>
                </a:cubicBezTo>
                <a:cubicBezTo>
                  <a:pt x="5795853" y="2853086"/>
                  <a:pt x="5797649" y="2855325"/>
                  <a:pt x="5908433" y="2947683"/>
                </a:cubicBezTo>
                <a:cubicBezTo>
                  <a:pt x="5913818" y="2951715"/>
                  <a:pt x="5911572" y="2965167"/>
                  <a:pt x="5912470" y="2974134"/>
                </a:cubicBezTo>
                <a:cubicBezTo>
                  <a:pt x="5883316" y="2988480"/>
                  <a:pt x="5849228" y="2952613"/>
                  <a:pt x="5815141" y="2991171"/>
                </a:cubicBezTo>
                <a:cubicBezTo>
                  <a:pt x="5963601" y="3160638"/>
                  <a:pt x="6190105" y="3202332"/>
                  <a:pt x="6395082" y="3329661"/>
                </a:cubicBezTo>
                <a:cubicBezTo>
                  <a:pt x="6229127" y="3371803"/>
                  <a:pt x="6129555" y="3224751"/>
                  <a:pt x="6007557" y="3243581"/>
                </a:cubicBezTo>
                <a:cubicBezTo>
                  <a:pt x="5946560" y="3289760"/>
                  <a:pt x="6127760" y="3363734"/>
                  <a:pt x="5955079" y="3385704"/>
                </a:cubicBezTo>
                <a:cubicBezTo>
                  <a:pt x="6029985" y="3426052"/>
                  <a:pt x="6085601" y="3465503"/>
                  <a:pt x="6137180" y="3512133"/>
                </a:cubicBezTo>
                <a:cubicBezTo>
                  <a:pt x="6229127" y="3595522"/>
                  <a:pt x="6247069" y="3650219"/>
                  <a:pt x="6204457" y="3762302"/>
                </a:cubicBezTo>
                <a:cubicBezTo>
                  <a:pt x="6176648" y="3835828"/>
                  <a:pt x="6135833" y="3903528"/>
                  <a:pt x="6171716" y="3990952"/>
                </a:cubicBezTo>
                <a:cubicBezTo>
                  <a:pt x="6196832" y="4051028"/>
                  <a:pt x="6186964" y="4090479"/>
                  <a:pt x="6093674" y="4063580"/>
                </a:cubicBezTo>
                <a:cubicBezTo>
                  <a:pt x="5993205" y="4034885"/>
                  <a:pt x="5955530" y="4088685"/>
                  <a:pt x="5980645" y="4194045"/>
                </a:cubicBezTo>
                <a:cubicBezTo>
                  <a:pt x="5996791" y="4261744"/>
                  <a:pt x="5979747" y="4282366"/>
                  <a:pt x="5910676" y="4274743"/>
                </a:cubicBezTo>
                <a:cubicBezTo>
                  <a:pt x="5834426" y="4266226"/>
                  <a:pt x="5761765" y="4221841"/>
                  <a:pt x="5667577" y="4243362"/>
                </a:cubicBezTo>
                <a:cubicBezTo>
                  <a:pt x="5742928" y="4366207"/>
                  <a:pt x="5903948" y="4331236"/>
                  <a:pt x="5991859" y="4448252"/>
                </a:cubicBezTo>
                <a:cubicBezTo>
                  <a:pt x="5886904" y="4448697"/>
                  <a:pt x="5806617" y="4448252"/>
                  <a:pt x="5729024" y="4422695"/>
                </a:cubicBezTo>
                <a:cubicBezTo>
                  <a:pt x="5696728" y="4412381"/>
                  <a:pt x="5661295" y="4401625"/>
                  <a:pt x="5643357" y="4437041"/>
                </a:cubicBezTo>
                <a:cubicBezTo>
                  <a:pt x="5622274" y="4479633"/>
                  <a:pt x="5665781" y="4495772"/>
                  <a:pt x="5692243" y="4503395"/>
                </a:cubicBezTo>
                <a:cubicBezTo>
                  <a:pt x="5766702" y="4524914"/>
                  <a:pt x="5823661" y="4576025"/>
                  <a:pt x="5885111" y="4615926"/>
                </a:cubicBezTo>
                <a:cubicBezTo>
                  <a:pt x="6020115" y="4703353"/>
                  <a:pt x="6168129" y="4776430"/>
                  <a:pt x="6282503" y="4920793"/>
                </a:cubicBezTo>
                <a:cubicBezTo>
                  <a:pt x="6138526" y="4884029"/>
                  <a:pt x="6031329" y="4798399"/>
                  <a:pt x="5897668" y="4780915"/>
                </a:cubicBezTo>
                <a:cubicBezTo>
                  <a:pt x="6013387" y="4912275"/>
                  <a:pt x="6162296" y="4998804"/>
                  <a:pt x="6303132" y="5094297"/>
                </a:cubicBezTo>
                <a:cubicBezTo>
                  <a:pt x="6343501" y="5121199"/>
                  <a:pt x="6384317" y="5139580"/>
                  <a:pt x="6393287" y="5198310"/>
                </a:cubicBezTo>
                <a:cubicBezTo>
                  <a:pt x="6410780" y="5312186"/>
                  <a:pt x="6463257" y="5406336"/>
                  <a:pt x="6575386" y="5456548"/>
                </a:cubicBezTo>
                <a:cubicBezTo>
                  <a:pt x="6576284" y="5457000"/>
                  <a:pt x="6570007" y="5474037"/>
                  <a:pt x="6566415" y="5485690"/>
                </a:cubicBezTo>
                <a:cubicBezTo>
                  <a:pt x="6497793" y="5489279"/>
                  <a:pt x="6443521" y="5422027"/>
                  <a:pt x="6356059" y="5443995"/>
                </a:cubicBezTo>
                <a:cubicBezTo>
                  <a:pt x="6439934" y="5535454"/>
                  <a:pt x="6509903" y="5617502"/>
                  <a:pt x="6628762" y="5660990"/>
                </a:cubicBezTo>
                <a:cubicBezTo>
                  <a:pt x="6723848" y="5695511"/>
                  <a:pt x="6841363" y="5715686"/>
                  <a:pt x="6910436" y="5827767"/>
                </a:cubicBezTo>
                <a:cubicBezTo>
                  <a:pt x="6830149" y="5849739"/>
                  <a:pt x="6770494" y="5821942"/>
                  <a:pt x="6710393" y="5802214"/>
                </a:cubicBezTo>
                <a:cubicBezTo>
                  <a:pt x="6618446" y="5771728"/>
                  <a:pt x="6527397" y="5737208"/>
                  <a:pt x="6435448" y="5706719"/>
                </a:cubicBezTo>
                <a:cubicBezTo>
                  <a:pt x="6400463" y="5695062"/>
                  <a:pt x="6362338" y="5686991"/>
                  <a:pt x="6339913" y="5742586"/>
                </a:cubicBezTo>
                <a:cubicBezTo>
                  <a:pt x="6456978" y="5754244"/>
                  <a:pt x="6526948" y="5829564"/>
                  <a:pt x="6600503" y="5900398"/>
                </a:cubicBezTo>
                <a:cubicBezTo>
                  <a:pt x="6641770" y="5940299"/>
                  <a:pt x="6675410" y="5993652"/>
                  <a:pt x="6749863" y="5973478"/>
                </a:cubicBezTo>
                <a:cubicBezTo>
                  <a:pt x="6788885" y="5962718"/>
                  <a:pt x="6813554" y="5992754"/>
                  <a:pt x="6809515" y="6029519"/>
                </a:cubicBezTo>
                <a:cubicBezTo>
                  <a:pt x="6794715" y="6159089"/>
                  <a:pt x="6885766" y="6204369"/>
                  <a:pt x="6979954" y="6229474"/>
                </a:cubicBezTo>
                <a:cubicBezTo>
                  <a:pt x="7158469" y="6276549"/>
                  <a:pt x="7306929" y="6387287"/>
                  <a:pt x="7480509" y="6447812"/>
                </a:cubicBezTo>
                <a:cubicBezTo>
                  <a:pt x="7649154" y="6506545"/>
                  <a:pt x="7779672" y="6645975"/>
                  <a:pt x="7948764" y="6719056"/>
                </a:cubicBezTo>
                <a:cubicBezTo>
                  <a:pt x="8040603" y="6758733"/>
                  <a:pt x="8129409" y="6806985"/>
                  <a:pt x="8221244" y="6848868"/>
                </a:cubicBezTo>
                <a:lnTo>
                  <a:pt x="8242921"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endParaRPr lang="en-US" dirty="0">
              <a:solidFill>
                <a:schemeClr val="tx1"/>
              </a:solidFill>
            </a:endParaRPr>
          </a:p>
        </p:txBody>
      </p:sp>
      <p:sp>
        <p:nvSpPr>
          <p:cNvPr id="6" name="TextBox 5">
            <a:extLst>
              <a:ext uri="{FF2B5EF4-FFF2-40B4-BE49-F238E27FC236}">
                <a16:creationId xmlns:a16="http://schemas.microsoft.com/office/drawing/2014/main" id="{CBAA83C4-F349-4516-99FD-C0DB0C0A2D71}"/>
              </a:ext>
            </a:extLst>
          </p:cNvPr>
          <p:cNvSpPr txBox="1"/>
          <p:nvPr/>
        </p:nvSpPr>
        <p:spPr>
          <a:xfrm>
            <a:off x="838201" y="2265037"/>
            <a:ext cx="5234271" cy="3911925"/>
          </a:xfrm>
          <a:prstGeom prst="rect">
            <a:avLst/>
          </a:prstGeom>
        </p:spPr>
        <p:txBody>
          <a:bodyPr vert="horz" lIns="91440" tIns="45720" rIns="91440" bIns="45720" rtlCol="0">
            <a:normAutofit/>
          </a:bodyPr>
          <a:lstStyle/>
          <a:p>
            <a:pPr defTabSz="914400">
              <a:lnSpc>
                <a:spcPct val="90000"/>
              </a:lnSpc>
              <a:spcAft>
                <a:spcPts val="600"/>
              </a:spcAft>
            </a:pPr>
            <a:r>
              <a:rPr lang="en-US" sz="2800" dirty="0">
                <a:latin typeface="Poor Richard" panose="02080502050505020702" pitchFamily="18" charset="0"/>
              </a:rPr>
              <a:t>O best among the twice-born, it is stated that any pious activity, such as the giving of grains in charity, performing fire sacrifices, undergoing</a:t>
            </a:r>
          </a:p>
          <a:p>
            <a:pPr defTabSz="914400">
              <a:lnSpc>
                <a:spcPct val="90000"/>
              </a:lnSpc>
              <a:spcAft>
                <a:spcPts val="600"/>
              </a:spcAft>
            </a:pPr>
            <a:r>
              <a:rPr lang="en-US" sz="2800" dirty="0">
                <a:latin typeface="Poor Richard" panose="02080502050505020702" pitchFamily="18" charset="0"/>
              </a:rPr>
              <a:t>Penance, or chanting mantras, that is executed during the month of Kartika, bestows unlimited benefit.</a:t>
            </a:r>
          </a:p>
          <a:p>
            <a:pPr indent="-228600" defTabSz="914400">
              <a:lnSpc>
                <a:spcPct val="90000"/>
              </a:lnSpc>
              <a:spcAft>
                <a:spcPts val="600"/>
              </a:spcAft>
              <a:buFont typeface="Arial" panose="020B0604020202020204" pitchFamily="34" charset="0"/>
              <a:buChar char="•"/>
            </a:pPr>
            <a:endParaRPr lang="en-US" sz="2800" dirty="0">
              <a:latin typeface="Poor Richard" panose="02080502050505020702" pitchFamily="18" charset="0"/>
            </a:endParaRPr>
          </a:p>
          <a:p>
            <a:pPr defTabSz="914400">
              <a:lnSpc>
                <a:spcPct val="90000"/>
              </a:lnSpc>
              <a:spcAft>
                <a:spcPts val="600"/>
              </a:spcAft>
            </a:pPr>
            <a:r>
              <a:rPr lang="en-US" sz="2800" dirty="0">
                <a:latin typeface="Poor Richard" panose="02080502050505020702" pitchFamily="18" charset="0"/>
              </a:rPr>
              <a:t>Hari </a:t>
            </a:r>
            <a:r>
              <a:rPr lang="en-US" sz="2800" dirty="0" err="1">
                <a:latin typeface="Poor Richard" panose="02080502050505020702" pitchFamily="18" charset="0"/>
              </a:rPr>
              <a:t>bhakthi</a:t>
            </a:r>
            <a:r>
              <a:rPr lang="en-US" sz="2800" dirty="0">
                <a:latin typeface="Poor Richard" panose="02080502050505020702" pitchFamily="18" charset="0"/>
              </a:rPr>
              <a:t> </a:t>
            </a:r>
            <a:r>
              <a:rPr lang="en-US" sz="2800" dirty="0" err="1">
                <a:latin typeface="Poor Richard" panose="02080502050505020702" pitchFamily="18" charset="0"/>
              </a:rPr>
              <a:t>vilasa</a:t>
            </a:r>
            <a:r>
              <a:rPr lang="en-US" sz="2800" dirty="0">
                <a:latin typeface="Poor Richard" panose="02080502050505020702" pitchFamily="18" charset="0"/>
              </a:rPr>
              <a:t> – 16.53</a:t>
            </a:r>
          </a:p>
        </p:txBody>
      </p:sp>
      <p:pic>
        <p:nvPicPr>
          <p:cNvPr id="3" name="Picture 2" descr="A picture containing text, doll, toy&#10;&#10;Description automatically generated">
            <a:extLst>
              <a:ext uri="{FF2B5EF4-FFF2-40B4-BE49-F238E27FC236}">
                <a16:creationId xmlns:a16="http://schemas.microsoft.com/office/drawing/2014/main" id="{35C948CE-35CD-4483-B36F-54AEC6561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322" y="1879551"/>
            <a:ext cx="6197796" cy="3098898"/>
          </a:xfrm>
          <a:prstGeom prst="rect">
            <a:avLst/>
          </a:prstGeom>
        </p:spPr>
      </p:pic>
      <p:pic>
        <p:nvPicPr>
          <p:cNvPr id="5" name="Picture 4">
            <a:extLst>
              <a:ext uri="{FF2B5EF4-FFF2-40B4-BE49-F238E27FC236}">
                <a16:creationId xmlns:a16="http://schemas.microsoft.com/office/drawing/2014/main" id="{2A9EF15D-DAB7-4C9D-937F-468DC49DDCF6}"/>
              </a:ext>
            </a:extLst>
          </p:cNvPr>
          <p:cNvPicPr>
            <a:picLocks noChangeAspect="1"/>
          </p:cNvPicPr>
          <p:nvPr/>
        </p:nvPicPr>
        <p:blipFill>
          <a:blip r:embed="rId3"/>
          <a:stretch>
            <a:fillRect/>
          </a:stretch>
        </p:blipFill>
        <p:spPr>
          <a:xfrm>
            <a:off x="553250" y="1214240"/>
            <a:ext cx="5800147" cy="739518"/>
          </a:xfrm>
          <a:prstGeom prst="rect">
            <a:avLst/>
          </a:prstGeom>
        </p:spPr>
      </p:pic>
    </p:spTree>
    <p:extLst>
      <p:ext uri="{BB962C8B-B14F-4D97-AF65-F5344CB8AC3E}">
        <p14:creationId xmlns:p14="http://schemas.microsoft.com/office/powerpoint/2010/main" val="2663149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AB43E7DC-5101-4E7C-ADB5-596311F53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2">
            <a:extLst>
              <a:ext uri="{FF2B5EF4-FFF2-40B4-BE49-F238E27FC236}">
                <a16:creationId xmlns:a16="http://schemas.microsoft.com/office/drawing/2014/main" id="{1B8BCA7A-6464-4C53-A572-89B2B3C2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0976177 w 12192000"/>
              <a:gd name="connsiteY3" fmla="*/ 6858000 h 6858000"/>
              <a:gd name="connsiteX4" fmla="*/ 10997120 w 12192000"/>
              <a:gd name="connsiteY4" fmla="*/ 6851980 h 6858000"/>
              <a:gd name="connsiteX5" fmla="*/ 12094512 w 12192000"/>
              <a:gd name="connsiteY5" fmla="*/ 6315404 h 6858000"/>
              <a:gd name="connsiteX6" fmla="*/ 12191999 w 12192000"/>
              <a:gd name="connsiteY6" fmla="*/ 6239611 h 6858000"/>
              <a:gd name="connsiteX7" fmla="*/ 12191999 w 12192000"/>
              <a:gd name="connsiteY7" fmla="*/ 1104399 h 6858000"/>
              <a:gd name="connsiteX8" fmla="*/ 11979198 w 12192000"/>
              <a:gd name="connsiteY8" fmla="*/ 1051011 h 6858000"/>
              <a:gd name="connsiteX9" fmla="*/ 11742378 w 12192000"/>
              <a:gd name="connsiteY9" fmla="*/ 986227 h 6858000"/>
              <a:gd name="connsiteX10" fmla="*/ 12063968 w 12192000"/>
              <a:gd name="connsiteY10" fmla="*/ 729780 h 6858000"/>
              <a:gd name="connsiteX11" fmla="*/ 11572835 w 12192000"/>
              <a:gd name="connsiteY11" fmla="*/ 670151 h 6858000"/>
              <a:gd name="connsiteX12" fmla="*/ 11524844 w 12192000"/>
              <a:gd name="connsiteY12" fmla="*/ 671946 h 6858000"/>
              <a:gd name="connsiteX13" fmla="*/ 10560518 w 12192000"/>
              <a:gd name="connsiteY13" fmla="*/ 632492 h 6858000"/>
              <a:gd name="connsiteX14" fmla="*/ 9178169 w 12192000"/>
              <a:gd name="connsiteY14" fmla="*/ 501577 h 6858000"/>
              <a:gd name="connsiteX15" fmla="*/ 8033984 w 12192000"/>
              <a:gd name="connsiteY15" fmla="*/ 423121 h 6858000"/>
              <a:gd name="connsiteX16" fmla="*/ 6815795 w 12192000"/>
              <a:gd name="connsiteY16" fmla="*/ 270688 h 6858000"/>
              <a:gd name="connsiteX17" fmla="*/ 6757489 w 12192000"/>
              <a:gd name="connsiteY17" fmla="*/ 260880 h 6858000"/>
              <a:gd name="connsiteX18" fmla="*/ 6703217 w 12192000"/>
              <a:gd name="connsiteY18" fmla="*/ 290416 h 6858000"/>
              <a:gd name="connsiteX19" fmla="*/ 7005521 w 12192000"/>
              <a:gd name="connsiteY19" fmla="*/ 401154 h 6858000"/>
              <a:gd name="connsiteX20" fmla="*/ 6532779 w 12192000"/>
              <a:gd name="connsiteY20" fmla="*/ 342871 h 6858000"/>
              <a:gd name="connsiteX21" fmla="*/ 6524704 w 12192000"/>
              <a:gd name="connsiteY21" fmla="*/ 380529 h 6858000"/>
              <a:gd name="connsiteX22" fmla="*/ 7061587 w 12192000"/>
              <a:gd name="connsiteY22" fmla="*/ 523098 h 6858000"/>
              <a:gd name="connsiteX23" fmla="*/ 7013594 w 12192000"/>
              <a:gd name="connsiteY23" fmla="*/ 545070 h 6858000"/>
              <a:gd name="connsiteX24" fmla="*/ 6728335 w 12192000"/>
              <a:gd name="connsiteY24" fmla="*/ 489924 h 6858000"/>
              <a:gd name="connsiteX25" fmla="*/ 6670923 w 12192000"/>
              <a:gd name="connsiteY25" fmla="*/ 504270 h 6858000"/>
              <a:gd name="connsiteX26" fmla="*/ 6699180 w 12192000"/>
              <a:gd name="connsiteY26" fmla="*/ 571069 h 6858000"/>
              <a:gd name="connsiteX27" fmla="*/ 6822972 w 12192000"/>
              <a:gd name="connsiteY27" fmla="*/ 597073 h 6858000"/>
              <a:gd name="connsiteX28" fmla="*/ 7015839 w 12192000"/>
              <a:gd name="connsiteY28" fmla="*/ 753992 h 6858000"/>
              <a:gd name="connsiteX29" fmla="*/ 6723848 w 12192000"/>
              <a:gd name="connsiteY29" fmla="*/ 735160 h 6858000"/>
              <a:gd name="connsiteX30" fmla="*/ 6672268 w 12192000"/>
              <a:gd name="connsiteY30" fmla="*/ 773268 h 6858000"/>
              <a:gd name="connsiteX31" fmla="*/ 6652532 w 12192000"/>
              <a:gd name="connsiteY31" fmla="*/ 822585 h 6858000"/>
              <a:gd name="connsiteX32" fmla="*/ 6539505 w 12192000"/>
              <a:gd name="connsiteY32" fmla="*/ 863382 h 6858000"/>
              <a:gd name="connsiteX33" fmla="*/ 6717122 w 12192000"/>
              <a:gd name="connsiteY33" fmla="*/ 909114 h 6858000"/>
              <a:gd name="connsiteX34" fmla="*/ 6527397 w 12192000"/>
              <a:gd name="connsiteY34" fmla="*/ 909114 h 6858000"/>
              <a:gd name="connsiteX35" fmla="*/ 6309411 w 12192000"/>
              <a:gd name="connsiteY35" fmla="*/ 877731 h 6858000"/>
              <a:gd name="connsiteX36" fmla="*/ 6077077 w 12192000"/>
              <a:gd name="connsiteY36" fmla="*/ 887593 h 6858000"/>
              <a:gd name="connsiteX37" fmla="*/ 6076642 w 12192000"/>
              <a:gd name="connsiteY37" fmla="*/ 887537 h 6858000"/>
              <a:gd name="connsiteX38" fmla="*/ 6032390 w 12192000"/>
              <a:gd name="connsiteY38" fmla="*/ 898600 h 6858000"/>
              <a:gd name="connsiteX39" fmla="*/ 6008536 w 12192000"/>
              <a:gd name="connsiteY39" fmla="*/ 914503 h 6858000"/>
              <a:gd name="connsiteX40" fmla="*/ 5944926 w 12192000"/>
              <a:gd name="connsiteY40" fmla="*/ 922454 h 6858000"/>
              <a:gd name="connsiteX41" fmla="*/ 5929023 w 12192000"/>
              <a:gd name="connsiteY41" fmla="*/ 954259 h 6858000"/>
              <a:gd name="connsiteX42" fmla="*/ 5938641 w 12192000"/>
              <a:gd name="connsiteY42" fmla="*/ 983356 h 6858000"/>
              <a:gd name="connsiteX43" fmla="*/ 5941380 w 12192000"/>
              <a:gd name="connsiteY43" fmla="*/ 994243 h 6858000"/>
              <a:gd name="connsiteX44" fmla="*/ 6022639 w 12192000"/>
              <a:gd name="connsiteY44" fmla="*/ 1012399 h 6858000"/>
              <a:gd name="connsiteX45" fmla="*/ 6620687 w 12192000"/>
              <a:gd name="connsiteY45" fmla="*/ 1222947 h 6858000"/>
              <a:gd name="connsiteX46" fmla="*/ 6557895 w 12192000"/>
              <a:gd name="connsiteY46" fmla="*/ 1308577 h 6858000"/>
              <a:gd name="connsiteX47" fmla="*/ 6815348 w 12192000"/>
              <a:gd name="connsiteY47" fmla="*/ 1401831 h 6858000"/>
              <a:gd name="connsiteX48" fmla="*/ 6878591 w 12192000"/>
              <a:gd name="connsiteY48" fmla="*/ 1494187 h 6858000"/>
              <a:gd name="connsiteX49" fmla="*/ 6799202 w 12192000"/>
              <a:gd name="connsiteY49" fmla="*/ 1486118 h 6858000"/>
              <a:gd name="connsiteX50" fmla="*/ 6731027 w 12192000"/>
              <a:gd name="connsiteY50" fmla="*/ 1503602 h 6858000"/>
              <a:gd name="connsiteX51" fmla="*/ 6759282 w 12192000"/>
              <a:gd name="connsiteY51" fmla="*/ 1621067 h 6858000"/>
              <a:gd name="connsiteX52" fmla="*/ 7123035 w 12192000"/>
              <a:gd name="connsiteY52" fmla="*/ 1772603 h 6858000"/>
              <a:gd name="connsiteX53" fmla="*/ 7155777 w 12192000"/>
              <a:gd name="connsiteY53" fmla="*/ 1821919 h 6858000"/>
              <a:gd name="connsiteX54" fmla="*/ 7112270 w 12192000"/>
              <a:gd name="connsiteY54" fmla="*/ 1856890 h 6858000"/>
              <a:gd name="connsiteX55" fmla="*/ 6994755 w 12192000"/>
              <a:gd name="connsiteY55" fmla="*/ 1874821 h 6858000"/>
              <a:gd name="connsiteX56" fmla="*/ 7159364 w 12192000"/>
              <a:gd name="connsiteY56" fmla="*/ 2042948 h 6858000"/>
              <a:gd name="connsiteX57" fmla="*/ 7219467 w 12192000"/>
              <a:gd name="connsiteY57" fmla="*/ 2089573 h 6858000"/>
              <a:gd name="connsiteX58" fmla="*/ 7322179 w 12192000"/>
              <a:gd name="connsiteY58" fmla="*/ 2161756 h 6858000"/>
              <a:gd name="connsiteX59" fmla="*/ 7323974 w 12192000"/>
              <a:gd name="connsiteY59" fmla="*/ 2183724 h 6858000"/>
              <a:gd name="connsiteX60" fmla="*/ 7184034 w 12192000"/>
              <a:gd name="connsiteY60" fmla="*/ 2261285 h 6858000"/>
              <a:gd name="connsiteX61" fmla="*/ 6931516 w 12192000"/>
              <a:gd name="connsiteY61" fmla="*/ 2240212 h 6858000"/>
              <a:gd name="connsiteX62" fmla="*/ 7304686 w 12192000"/>
              <a:gd name="connsiteY62" fmla="*/ 2355883 h 6858000"/>
              <a:gd name="connsiteX63" fmla="*/ 6096813 w 12192000"/>
              <a:gd name="connsiteY63" fmla="*/ 2080160 h 6858000"/>
              <a:gd name="connsiteX64" fmla="*/ 6173959 w 12192000"/>
              <a:gd name="connsiteY64" fmla="*/ 2152340 h 6858000"/>
              <a:gd name="connsiteX65" fmla="*/ 6596469 w 12192000"/>
              <a:gd name="connsiteY65" fmla="*/ 2342432 h 6858000"/>
              <a:gd name="connsiteX66" fmla="*/ 6716224 w 12192000"/>
              <a:gd name="connsiteY66" fmla="*/ 2461690 h 6858000"/>
              <a:gd name="connsiteX67" fmla="*/ 6841810 w 12192000"/>
              <a:gd name="connsiteY67" fmla="*/ 2527594 h 6858000"/>
              <a:gd name="connsiteX68" fmla="*/ 7018080 w 12192000"/>
              <a:gd name="connsiteY68" fmla="*/ 2526249 h 6858000"/>
              <a:gd name="connsiteX69" fmla="*/ 7143217 w 12192000"/>
              <a:gd name="connsiteY69" fmla="*/ 2627573 h 6858000"/>
              <a:gd name="connsiteX70" fmla="*/ 7012697 w 12192000"/>
              <a:gd name="connsiteY70" fmla="*/ 2649094 h 6858000"/>
              <a:gd name="connsiteX71" fmla="*/ 6859752 w 12192000"/>
              <a:gd name="connsiteY71" fmla="*/ 2632505 h 6858000"/>
              <a:gd name="connsiteX72" fmla="*/ 6529636 w 12192000"/>
              <a:gd name="connsiteY72" fmla="*/ 2637883 h 6858000"/>
              <a:gd name="connsiteX73" fmla="*/ 6340360 w 12192000"/>
              <a:gd name="connsiteY73" fmla="*/ 2657610 h 6858000"/>
              <a:gd name="connsiteX74" fmla="*/ 5905294 w 12192000"/>
              <a:gd name="connsiteY74" fmla="*/ 2623984 h 6858000"/>
              <a:gd name="connsiteX75" fmla="*/ 5930860 w 12192000"/>
              <a:gd name="connsiteY75" fmla="*/ 2710066 h 6858000"/>
              <a:gd name="connsiteX76" fmla="*/ 5914710 w 12192000"/>
              <a:gd name="connsiteY76" fmla="*/ 2784935 h 6858000"/>
              <a:gd name="connsiteX77" fmla="*/ 5908433 w 12192000"/>
              <a:gd name="connsiteY77" fmla="*/ 2947683 h 6858000"/>
              <a:gd name="connsiteX78" fmla="*/ 5912470 w 12192000"/>
              <a:gd name="connsiteY78" fmla="*/ 2974134 h 6858000"/>
              <a:gd name="connsiteX79" fmla="*/ 5815141 w 12192000"/>
              <a:gd name="connsiteY79" fmla="*/ 2991171 h 6858000"/>
              <a:gd name="connsiteX80" fmla="*/ 6395082 w 12192000"/>
              <a:gd name="connsiteY80" fmla="*/ 3329661 h 6858000"/>
              <a:gd name="connsiteX81" fmla="*/ 6007557 w 12192000"/>
              <a:gd name="connsiteY81" fmla="*/ 3243581 h 6858000"/>
              <a:gd name="connsiteX82" fmla="*/ 5955079 w 12192000"/>
              <a:gd name="connsiteY82" fmla="*/ 3385704 h 6858000"/>
              <a:gd name="connsiteX83" fmla="*/ 6137180 w 12192000"/>
              <a:gd name="connsiteY83" fmla="*/ 3512133 h 6858000"/>
              <a:gd name="connsiteX84" fmla="*/ 6204457 w 12192000"/>
              <a:gd name="connsiteY84" fmla="*/ 3762302 h 6858000"/>
              <a:gd name="connsiteX85" fmla="*/ 6171716 w 12192000"/>
              <a:gd name="connsiteY85" fmla="*/ 3990952 h 6858000"/>
              <a:gd name="connsiteX86" fmla="*/ 6093674 w 12192000"/>
              <a:gd name="connsiteY86" fmla="*/ 4063580 h 6858000"/>
              <a:gd name="connsiteX87" fmla="*/ 5980645 w 12192000"/>
              <a:gd name="connsiteY87" fmla="*/ 4194045 h 6858000"/>
              <a:gd name="connsiteX88" fmla="*/ 5910676 w 12192000"/>
              <a:gd name="connsiteY88" fmla="*/ 4274743 h 6858000"/>
              <a:gd name="connsiteX89" fmla="*/ 5667577 w 12192000"/>
              <a:gd name="connsiteY89" fmla="*/ 4243362 h 6858000"/>
              <a:gd name="connsiteX90" fmla="*/ 5991859 w 12192000"/>
              <a:gd name="connsiteY90" fmla="*/ 4448252 h 6858000"/>
              <a:gd name="connsiteX91" fmla="*/ 5729024 w 12192000"/>
              <a:gd name="connsiteY91" fmla="*/ 4422695 h 6858000"/>
              <a:gd name="connsiteX92" fmla="*/ 5643357 w 12192000"/>
              <a:gd name="connsiteY92" fmla="*/ 4437041 h 6858000"/>
              <a:gd name="connsiteX93" fmla="*/ 5692243 w 12192000"/>
              <a:gd name="connsiteY93" fmla="*/ 4503395 h 6858000"/>
              <a:gd name="connsiteX94" fmla="*/ 5885111 w 12192000"/>
              <a:gd name="connsiteY94" fmla="*/ 4615926 h 6858000"/>
              <a:gd name="connsiteX95" fmla="*/ 6282503 w 12192000"/>
              <a:gd name="connsiteY95" fmla="*/ 4920793 h 6858000"/>
              <a:gd name="connsiteX96" fmla="*/ 5897668 w 12192000"/>
              <a:gd name="connsiteY96" fmla="*/ 4780915 h 6858000"/>
              <a:gd name="connsiteX97" fmla="*/ 6303132 w 12192000"/>
              <a:gd name="connsiteY97" fmla="*/ 5094297 h 6858000"/>
              <a:gd name="connsiteX98" fmla="*/ 6393287 w 12192000"/>
              <a:gd name="connsiteY98" fmla="*/ 5198310 h 6858000"/>
              <a:gd name="connsiteX99" fmla="*/ 6575386 w 12192000"/>
              <a:gd name="connsiteY99" fmla="*/ 5456548 h 6858000"/>
              <a:gd name="connsiteX100" fmla="*/ 6566415 w 12192000"/>
              <a:gd name="connsiteY100" fmla="*/ 5485690 h 6858000"/>
              <a:gd name="connsiteX101" fmla="*/ 6356059 w 12192000"/>
              <a:gd name="connsiteY101" fmla="*/ 5443995 h 6858000"/>
              <a:gd name="connsiteX102" fmla="*/ 6628762 w 12192000"/>
              <a:gd name="connsiteY102" fmla="*/ 5660990 h 6858000"/>
              <a:gd name="connsiteX103" fmla="*/ 6910436 w 12192000"/>
              <a:gd name="connsiteY103" fmla="*/ 5827767 h 6858000"/>
              <a:gd name="connsiteX104" fmla="*/ 6710393 w 12192000"/>
              <a:gd name="connsiteY104" fmla="*/ 5802214 h 6858000"/>
              <a:gd name="connsiteX105" fmla="*/ 6435448 w 12192000"/>
              <a:gd name="connsiteY105" fmla="*/ 5706719 h 6858000"/>
              <a:gd name="connsiteX106" fmla="*/ 6339913 w 12192000"/>
              <a:gd name="connsiteY106" fmla="*/ 5742586 h 6858000"/>
              <a:gd name="connsiteX107" fmla="*/ 6600503 w 12192000"/>
              <a:gd name="connsiteY107" fmla="*/ 5900398 h 6858000"/>
              <a:gd name="connsiteX108" fmla="*/ 6749863 w 12192000"/>
              <a:gd name="connsiteY108" fmla="*/ 5973478 h 6858000"/>
              <a:gd name="connsiteX109" fmla="*/ 6809515 w 12192000"/>
              <a:gd name="connsiteY109" fmla="*/ 6029519 h 6858000"/>
              <a:gd name="connsiteX110" fmla="*/ 6979954 w 12192000"/>
              <a:gd name="connsiteY110" fmla="*/ 6229474 h 6858000"/>
              <a:gd name="connsiteX111" fmla="*/ 7480509 w 12192000"/>
              <a:gd name="connsiteY111" fmla="*/ 6447812 h 6858000"/>
              <a:gd name="connsiteX112" fmla="*/ 7948764 w 12192000"/>
              <a:gd name="connsiteY112" fmla="*/ 6719056 h 6858000"/>
              <a:gd name="connsiteX113" fmla="*/ 8221244 w 12192000"/>
              <a:gd name="connsiteY113" fmla="*/ 6848868 h 6858000"/>
              <a:gd name="connsiteX114" fmla="*/ 8242921 w 12192000"/>
              <a:gd name="connsiteY114" fmla="*/ 6858000 h 6858000"/>
              <a:gd name="connsiteX115" fmla="*/ 0 w 12192000"/>
              <a:gd name="connsiteY1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2192000" h="6858000">
                <a:moveTo>
                  <a:pt x="0" y="0"/>
                </a:moveTo>
                <a:lnTo>
                  <a:pt x="12192000" y="0"/>
                </a:lnTo>
                <a:lnTo>
                  <a:pt x="12192000" y="6858000"/>
                </a:lnTo>
                <a:lnTo>
                  <a:pt x="10976177" y="6858000"/>
                </a:lnTo>
                <a:lnTo>
                  <a:pt x="10997120" y="6851980"/>
                </a:lnTo>
                <a:cubicBezTo>
                  <a:pt x="11372760" y="6734361"/>
                  <a:pt x="11757137" y="6563389"/>
                  <a:pt x="12094512" y="6315404"/>
                </a:cubicBezTo>
                <a:lnTo>
                  <a:pt x="12191999" y="6239611"/>
                </a:lnTo>
                <a:lnTo>
                  <a:pt x="12191999" y="1104399"/>
                </a:lnTo>
                <a:lnTo>
                  <a:pt x="11979198" y="1051011"/>
                </a:lnTo>
                <a:cubicBezTo>
                  <a:pt x="11902836" y="1030275"/>
                  <a:pt x="11824681" y="1008195"/>
                  <a:pt x="11742378" y="986227"/>
                </a:cubicBezTo>
                <a:cubicBezTo>
                  <a:pt x="11843295" y="875936"/>
                  <a:pt x="12022257" y="888939"/>
                  <a:pt x="12063968" y="729780"/>
                </a:cubicBezTo>
                <a:cubicBezTo>
                  <a:pt x="11901155" y="688534"/>
                  <a:pt x="11729822" y="735611"/>
                  <a:pt x="11572835" y="670151"/>
                </a:cubicBezTo>
                <a:cubicBezTo>
                  <a:pt x="11559381" y="664325"/>
                  <a:pt x="11540990" y="670151"/>
                  <a:pt x="11524844" y="671946"/>
                </a:cubicBezTo>
                <a:cubicBezTo>
                  <a:pt x="11201459" y="706916"/>
                  <a:pt x="10879418" y="676432"/>
                  <a:pt x="10560518" y="632492"/>
                </a:cubicBezTo>
                <a:cubicBezTo>
                  <a:pt x="10101230" y="569728"/>
                  <a:pt x="9640146" y="529825"/>
                  <a:pt x="9178169" y="501577"/>
                </a:cubicBezTo>
                <a:cubicBezTo>
                  <a:pt x="8796475" y="478266"/>
                  <a:pt x="8413886" y="467955"/>
                  <a:pt x="8033984" y="423121"/>
                </a:cubicBezTo>
                <a:cubicBezTo>
                  <a:pt x="7627624" y="375150"/>
                  <a:pt x="7221712" y="320901"/>
                  <a:pt x="6815795" y="270688"/>
                </a:cubicBezTo>
                <a:cubicBezTo>
                  <a:pt x="6797407" y="268446"/>
                  <a:pt x="6777110" y="261384"/>
                  <a:pt x="6757489" y="260880"/>
                </a:cubicBezTo>
                <a:cubicBezTo>
                  <a:pt x="6737867" y="260376"/>
                  <a:pt x="6718916" y="266430"/>
                  <a:pt x="6703217" y="290416"/>
                </a:cubicBezTo>
                <a:cubicBezTo>
                  <a:pt x="6786642" y="353629"/>
                  <a:pt x="6892941" y="329867"/>
                  <a:pt x="7005521" y="401154"/>
                </a:cubicBezTo>
                <a:cubicBezTo>
                  <a:pt x="6822525" y="378735"/>
                  <a:pt x="6677649" y="360801"/>
                  <a:pt x="6532779" y="342871"/>
                </a:cubicBezTo>
                <a:cubicBezTo>
                  <a:pt x="6530087" y="355424"/>
                  <a:pt x="6527397" y="367976"/>
                  <a:pt x="6524704" y="380529"/>
                </a:cubicBezTo>
                <a:cubicBezTo>
                  <a:pt x="6709945" y="406980"/>
                  <a:pt x="6881280" y="475126"/>
                  <a:pt x="7061587" y="523098"/>
                </a:cubicBezTo>
                <a:cubicBezTo>
                  <a:pt x="7044990" y="552691"/>
                  <a:pt x="7028398" y="546862"/>
                  <a:pt x="7013594" y="545070"/>
                </a:cubicBezTo>
                <a:cubicBezTo>
                  <a:pt x="6917162" y="533412"/>
                  <a:pt x="6820730" y="521755"/>
                  <a:pt x="6728335" y="489924"/>
                </a:cubicBezTo>
                <a:cubicBezTo>
                  <a:pt x="6707702" y="482748"/>
                  <a:pt x="6682583" y="482748"/>
                  <a:pt x="6670923" y="504270"/>
                </a:cubicBezTo>
                <a:cubicBezTo>
                  <a:pt x="6654326" y="534757"/>
                  <a:pt x="6678097" y="554484"/>
                  <a:pt x="6699180" y="571069"/>
                </a:cubicBezTo>
                <a:cubicBezTo>
                  <a:pt x="6735959" y="599764"/>
                  <a:pt x="6780362" y="591695"/>
                  <a:pt x="6822972" y="597073"/>
                </a:cubicBezTo>
                <a:cubicBezTo>
                  <a:pt x="6936448" y="610972"/>
                  <a:pt x="6990720" y="654460"/>
                  <a:pt x="7015839" y="753992"/>
                </a:cubicBezTo>
                <a:cubicBezTo>
                  <a:pt x="6916264" y="713640"/>
                  <a:pt x="6820280" y="763407"/>
                  <a:pt x="6723848" y="735160"/>
                </a:cubicBezTo>
                <a:cubicBezTo>
                  <a:pt x="6698731" y="727988"/>
                  <a:pt x="6658813" y="738747"/>
                  <a:pt x="6672268" y="773268"/>
                </a:cubicBezTo>
                <a:cubicBezTo>
                  <a:pt x="6684828" y="805550"/>
                  <a:pt x="6726540" y="828861"/>
                  <a:pt x="6652532" y="822585"/>
                </a:cubicBezTo>
                <a:cubicBezTo>
                  <a:pt x="6599609" y="818101"/>
                  <a:pt x="6495999" y="854418"/>
                  <a:pt x="6539505" y="863382"/>
                </a:cubicBezTo>
                <a:cubicBezTo>
                  <a:pt x="6594225" y="874593"/>
                  <a:pt x="6647600" y="890733"/>
                  <a:pt x="6717122" y="909114"/>
                </a:cubicBezTo>
                <a:cubicBezTo>
                  <a:pt x="6640423" y="939151"/>
                  <a:pt x="6585254" y="932874"/>
                  <a:pt x="6527397" y="909114"/>
                </a:cubicBezTo>
                <a:cubicBezTo>
                  <a:pt x="6457427" y="880419"/>
                  <a:pt x="6366375" y="845451"/>
                  <a:pt x="6309411" y="877731"/>
                </a:cubicBezTo>
                <a:cubicBezTo>
                  <a:pt x="6224192" y="926151"/>
                  <a:pt x="6153325" y="895663"/>
                  <a:pt x="6077077" y="887593"/>
                </a:cubicBezTo>
                <a:lnTo>
                  <a:pt x="6076642" y="887537"/>
                </a:lnTo>
                <a:lnTo>
                  <a:pt x="6032390" y="898600"/>
                </a:lnTo>
                <a:cubicBezTo>
                  <a:pt x="6023409" y="901866"/>
                  <a:pt x="6017756" y="911989"/>
                  <a:pt x="6008536" y="914503"/>
                </a:cubicBezTo>
                <a:cubicBezTo>
                  <a:pt x="5987921" y="920125"/>
                  <a:pt x="5964038" y="912898"/>
                  <a:pt x="5944926" y="922454"/>
                </a:cubicBezTo>
                <a:cubicBezTo>
                  <a:pt x="5934324" y="927755"/>
                  <a:pt x="5934324" y="943657"/>
                  <a:pt x="5929023" y="954259"/>
                </a:cubicBezTo>
                <a:cubicBezTo>
                  <a:pt x="5933305" y="967105"/>
                  <a:pt x="5936344" y="975942"/>
                  <a:pt x="5938641" y="983356"/>
                </a:cubicBezTo>
                <a:lnTo>
                  <a:pt x="5941380" y="994243"/>
                </a:lnTo>
                <a:lnTo>
                  <a:pt x="6022639" y="1012399"/>
                </a:lnTo>
                <a:cubicBezTo>
                  <a:pt x="6231931" y="1059643"/>
                  <a:pt x="6435672" y="1112210"/>
                  <a:pt x="6620687" y="1222947"/>
                </a:cubicBezTo>
                <a:cubicBezTo>
                  <a:pt x="6604990" y="1244018"/>
                  <a:pt x="6525153" y="1304094"/>
                  <a:pt x="6557895" y="1308577"/>
                </a:cubicBezTo>
                <a:cubicBezTo>
                  <a:pt x="6649842" y="1321581"/>
                  <a:pt x="6731472" y="1365517"/>
                  <a:pt x="6815348" y="1401831"/>
                </a:cubicBezTo>
                <a:cubicBezTo>
                  <a:pt x="6851679" y="1417523"/>
                  <a:pt x="6895633" y="1438147"/>
                  <a:pt x="6878591" y="1494187"/>
                </a:cubicBezTo>
                <a:cubicBezTo>
                  <a:pt x="6847640" y="1509878"/>
                  <a:pt x="6824766" y="1487911"/>
                  <a:pt x="6799202" y="1486118"/>
                </a:cubicBezTo>
                <a:cubicBezTo>
                  <a:pt x="6773186" y="1484326"/>
                  <a:pt x="6714877" y="1495981"/>
                  <a:pt x="6731027" y="1503602"/>
                </a:cubicBezTo>
                <a:cubicBezTo>
                  <a:pt x="6804583" y="1538124"/>
                  <a:pt x="6672268" y="1621067"/>
                  <a:pt x="6759282" y="1621067"/>
                </a:cubicBezTo>
                <a:cubicBezTo>
                  <a:pt x="6905053" y="1621514"/>
                  <a:pt x="6982647" y="1768566"/>
                  <a:pt x="7123035" y="1772603"/>
                </a:cubicBezTo>
                <a:cubicBezTo>
                  <a:pt x="7145459" y="1773049"/>
                  <a:pt x="7156224" y="1799053"/>
                  <a:pt x="7155777" y="1821919"/>
                </a:cubicBezTo>
                <a:cubicBezTo>
                  <a:pt x="7155777" y="1849268"/>
                  <a:pt x="7135144" y="1854199"/>
                  <a:pt x="7112270" y="1856890"/>
                </a:cubicBezTo>
                <a:cubicBezTo>
                  <a:pt x="7077284" y="1860923"/>
                  <a:pt x="7040954" y="1821919"/>
                  <a:pt x="6994755" y="1874821"/>
                </a:cubicBezTo>
                <a:cubicBezTo>
                  <a:pt x="7077735" y="1905755"/>
                  <a:pt x="7160709" y="1936693"/>
                  <a:pt x="7159364" y="2042948"/>
                </a:cubicBezTo>
                <a:cubicBezTo>
                  <a:pt x="7158916" y="2071638"/>
                  <a:pt x="7193452" y="2082399"/>
                  <a:pt x="7219467" y="2089573"/>
                </a:cubicBezTo>
                <a:cubicBezTo>
                  <a:pt x="7262526" y="2101231"/>
                  <a:pt x="7298853" y="2121854"/>
                  <a:pt x="7322179" y="2161756"/>
                </a:cubicBezTo>
                <a:cubicBezTo>
                  <a:pt x="7321730" y="2169378"/>
                  <a:pt x="7321281" y="2177446"/>
                  <a:pt x="7323974" y="2183724"/>
                </a:cubicBezTo>
                <a:cubicBezTo>
                  <a:pt x="7316349" y="2280115"/>
                  <a:pt x="7253555" y="2277424"/>
                  <a:pt x="7184034" y="2261285"/>
                </a:cubicBezTo>
                <a:cubicBezTo>
                  <a:pt x="7101058" y="2241558"/>
                  <a:pt x="7018978" y="2205691"/>
                  <a:pt x="6931516" y="2240212"/>
                </a:cubicBezTo>
                <a:cubicBezTo>
                  <a:pt x="7054861" y="2286391"/>
                  <a:pt x="7188967" y="2289976"/>
                  <a:pt x="7304686" y="2355883"/>
                </a:cubicBezTo>
                <a:cubicBezTo>
                  <a:pt x="6881280" y="2367989"/>
                  <a:pt x="6507211" y="2159959"/>
                  <a:pt x="6096813" y="2080160"/>
                </a:cubicBezTo>
                <a:cubicBezTo>
                  <a:pt x="6110718" y="2133508"/>
                  <a:pt x="6143907" y="2144268"/>
                  <a:pt x="6173959" y="2152340"/>
                </a:cubicBezTo>
                <a:cubicBezTo>
                  <a:pt x="6325561" y="2192691"/>
                  <a:pt x="6458320" y="2272943"/>
                  <a:pt x="6596469" y="2342432"/>
                </a:cubicBezTo>
                <a:cubicBezTo>
                  <a:pt x="6653429" y="2371125"/>
                  <a:pt x="6694695" y="2399820"/>
                  <a:pt x="6716224" y="2461690"/>
                </a:cubicBezTo>
                <a:cubicBezTo>
                  <a:pt x="6735511" y="2517732"/>
                  <a:pt x="6772739" y="2543736"/>
                  <a:pt x="6841810" y="2527594"/>
                </a:cubicBezTo>
                <a:cubicBezTo>
                  <a:pt x="6897875" y="2514144"/>
                  <a:pt x="6959322" y="2521317"/>
                  <a:pt x="7018080" y="2526249"/>
                </a:cubicBezTo>
                <a:cubicBezTo>
                  <a:pt x="7085808" y="2531629"/>
                  <a:pt x="7161607" y="2594845"/>
                  <a:pt x="7143217" y="2627573"/>
                </a:cubicBezTo>
                <a:cubicBezTo>
                  <a:pt x="7111823" y="2683166"/>
                  <a:pt x="7059345" y="2655370"/>
                  <a:pt x="7012697" y="2649094"/>
                </a:cubicBezTo>
                <a:cubicBezTo>
                  <a:pt x="6959771" y="2641473"/>
                  <a:pt x="6861547" y="2625779"/>
                  <a:pt x="6859752" y="2632505"/>
                </a:cubicBezTo>
                <a:cubicBezTo>
                  <a:pt x="6825212" y="2771936"/>
                  <a:pt x="6582114" y="2650439"/>
                  <a:pt x="6529636" y="2637883"/>
                </a:cubicBezTo>
                <a:cubicBezTo>
                  <a:pt x="6464154" y="2622192"/>
                  <a:pt x="6402705" y="2650887"/>
                  <a:pt x="6340360" y="2657610"/>
                </a:cubicBezTo>
                <a:cubicBezTo>
                  <a:pt x="6284743" y="2663887"/>
                  <a:pt x="5970330" y="2683166"/>
                  <a:pt x="5905294" y="2623984"/>
                </a:cubicBezTo>
                <a:cubicBezTo>
                  <a:pt x="5896322" y="2670163"/>
                  <a:pt x="5915159" y="2688993"/>
                  <a:pt x="5930860" y="2710066"/>
                </a:cubicBezTo>
                <a:cubicBezTo>
                  <a:pt x="5952838" y="2740102"/>
                  <a:pt x="5956426" y="2761175"/>
                  <a:pt x="5914710" y="2784935"/>
                </a:cubicBezTo>
                <a:cubicBezTo>
                  <a:pt x="5795853" y="2853086"/>
                  <a:pt x="5797649" y="2855325"/>
                  <a:pt x="5908433" y="2947683"/>
                </a:cubicBezTo>
                <a:cubicBezTo>
                  <a:pt x="5913818" y="2951715"/>
                  <a:pt x="5911572" y="2965167"/>
                  <a:pt x="5912470" y="2974134"/>
                </a:cubicBezTo>
                <a:cubicBezTo>
                  <a:pt x="5883316" y="2988480"/>
                  <a:pt x="5849228" y="2952613"/>
                  <a:pt x="5815141" y="2991171"/>
                </a:cubicBezTo>
                <a:cubicBezTo>
                  <a:pt x="5963601" y="3160638"/>
                  <a:pt x="6190105" y="3202332"/>
                  <a:pt x="6395082" y="3329661"/>
                </a:cubicBezTo>
                <a:cubicBezTo>
                  <a:pt x="6229127" y="3371803"/>
                  <a:pt x="6129555" y="3224751"/>
                  <a:pt x="6007557" y="3243581"/>
                </a:cubicBezTo>
                <a:cubicBezTo>
                  <a:pt x="5946560" y="3289760"/>
                  <a:pt x="6127760" y="3363734"/>
                  <a:pt x="5955079" y="3385704"/>
                </a:cubicBezTo>
                <a:cubicBezTo>
                  <a:pt x="6029985" y="3426052"/>
                  <a:pt x="6085601" y="3465503"/>
                  <a:pt x="6137180" y="3512133"/>
                </a:cubicBezTo>
                <a:cubicBezTo>
                  <a:pt x="6229127" y="3595522"/>
                  <a:pt x="6247069" y="3650219"/>
                  <a:pt x="6204457" y="3762302"/>
                </a:cubicBezTo>
                <a:cubicBezTo>
                  <a:pt x="6176648" y="3835828"/>
                  <a:pt x="6135833" y="3903528"/>
                  <a:pt x="6171716" y="3990952"/>
                </a:cubicBezTo>
                <a:cubicBezTo>
                  <a:pt x="6196832" y="4051028"/>
                  <a:pt x="6186964" y="4090479"/>
                  <a:pt x="6093674" y="4063580"/>
                </a:cubicBezTo>
                <a:cubicBezTo>
                  <a:pt x="5993205" y="4034885"/>
                  <a:pt x="5955530" y="4088685"/>
                  <a:pt x="5980645" y="4194045"/>
                </a:cubicBezTo>
                <a:cubicBezTo>
                  <a:pt x="5996791" y="4261744"/>
                  <a:pt x="5979747" y="4282366"/>
                  <a:pt x="5910676" y="4274743"/>
                </a:cubicBezTo>
                <a:cubicBezTo>
                  <a:pt x="5834426" y="4266226"/>
                  <a:pt x="5761765" y="4221841"/>
                  <a:pt x="5667577" y="4243362"/>
                </a:cubicBezTo>
                <a:cubicBezTo>
                  <a:pt x="5742928" y="4366207"/>
                  <a:pt x="5903948" y="4331236"/>
                  <a:pt x="5991859" y="4448252"/>
                </a:cubicBezTo>
                <a:cubicBezTo>
                  <a:pt x="5886904" y="4448697"/>
                  <a:pt x="5806617" y="4448252"/>
                  <a:pt x="5729024" y="4422695"/>
                </a:cubicBezTo>
                <a:cubicBezTo>
                  <a:pt x="5696728" y="4412381"/>
                  <a:pt x="5661295" y="4401625"/>
                  <a:pt x="5643357" y="4437041"/>
                </a:cubicBezTo>
                <a:cubicBezTo>
                  <a:pt x="5622274" y="4479633"/>
                  <a:pt x="5665781" y="4495772"/>
                  <a:pt x="5692243" y="4503395"/>
                </a:cubicBezTo>
                <a:cubicBezTo>
                  <a:pt x="5766702" y="4524914"/>
                  <a:pt x="5823661" y="4576025"/>
                  <a:pt x="5885111" y="4615926"/>
                </a:cubicBezTo>
                <a:cubicBezTo>
                  <a:pt x="6020115" y="4703353"/>
                  <a:pt x="6168129" y="4776430"/>
                  <a:pt x="6282503" y="4920793"/>
                </a:cubicBezTo>
                <a:cubicBezTo>
                  <a:pt x="6138526" y="4884029"/>
                  <a:pt x="6031329" y="4798399"/>
                  <a:pt x="5897668" y="4780915"/>
                </a:cubicBezTo>
                <a:cubicBezTo>
                  <a:pt x="6013387" y="4912275"/>
                  <a:pt x="6162296" y="4998804"/>
                  <a:pt x="6303132" y="5094297"/>
                </a:cubicBezTo>
                <a:cubicBezTo>
                  <a:pt x="6343501" y="5121199"/>
                  <a:pt x="6384317" y="5139580"/>
                  <a:pt x="6393287" y="5198310"/>
                </a:cubicBezTo>
                <a:cubicBezTo>
                  <a:pt x="6410780" y="5312186"/>
                  <a:pt x="6463257" y="5406336"/>
                  <a:pt x="6575386" y="5456548"/>
                </a:cubicBezTo>
                <a:cubicBezTo>
                  <a:pt x="6576284" y="5457000"/>
                  <a:pt x="6570007" y="5474037"/>
                  <a:pt x="6566415" y="5485690"/>
                </a:cubicBezTo>
                <a:cubicBezTo>
                  <a:pt x="6497793" y="5489279"/>
                  <a:pt x="6443521" y="5422027"/>
                  <a:pt x="6356059" y="5443995"/>
                </a:cubicBezTo>
                <a:cubicBezTo>
                  <a:pt x="6439934" y="5535454"/>
                  <a:pt x="6509903" y="5617502"/>
                  <a:pt x="6628762" y="5660990"/>
                </a:cubicBezTo>
                <a:cubicBezTo>
                  <a:pt x="6723848" y="5695511"/>
                  <a:pt x="6841363" y="5715686"/>
                  <a:pt x="6910436" y="5827767"/>
                </a:cubicBezTo>
                <a:cubicBezTo>
                  <a:pt x="6830149" y="5849739"/>
                  <a:pt x="6770494" y="5821942"/>
                  <a:pt x="6710393" y="5802214"/>
                </a:cubicBezTo>
                <a:cubicBezTo>
                  <a:pt x="6618446" y="5771728"/>
                  <a:pt x="6527397" y="5737208"/>
                  <a:pt x="6435448" y="5706719"/>
                </a:cubicBezTo>
                <a:cubicBezTo>
                  <a:pt x="6400463" y="5695062"/>
                  <a:pt x="6362338" y="5686991"/>
                  <a:pt x="6339913" y="5742586"/>
                </a:cubicBezTo>
                <a:cubicBezTo>
                  <a:pt x="6456978" y="5754244"/>
                  <a:pt x="6526948" y="5829564"/>
                  <a:pt x="6600503" y="5900398"/>
                </a:cubicBezTo>
                <a:cubicBezTo>
                  <a:pt x="6641770" y="5940299"/>
                  <a:pt x="6675410" y="5993652"/>
                  <a:pt x="6749863" y="5973478"/>
                </a:cubicBezTo>
                <a:cubicBezTo>
                  <a:pt x="6788885" y="5962718"/>
                  <a:pt x="6813554" y="5992754"/>
                  <a:pt x="6809515" y="6029519"/>
                </a:cubicBezTo>
                <a:cubicBezTo>
                  <a:pt x="6794715" y="6159089"/>
                  <a:pt x="6885766" y="6204369"/>
                  <a:pt x="6979954" y="6229474"/>
                </a:cubicBezTo>
                <a:cubicBezTo>
                  <a:pt x="7158469" y="6276549"/>
                  <a:pt x="7306929" y="6387287"/>
                  <a:pt x="7480509" y="6447812"/>
                </a:cubicBezTo>
                <a:cubicBezTo>
                  <a:pt x="7649154" y="6506545"/>
                  <a:pt x="7779672" y="6645975"/>
                  <a:pt x="7948764" y="6719056"/>
                </a:cubicBezTo>
                <a:cubicBezTo>
                  <a:pt x="8040603" y="6758733"/>
                  <a:pt x="8129409" y="6806985"/>
                  <a:pt x="8221244" y="6848868"/>
                </a:cubicBezTo>
                <a:lnTo>
                  <a:pt x="8242921"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endParaRPr lang="en-US" dirty="0">
              <a:solidFill>
                <a:schemeClr val="tx1"/>
              </a:solidFill>
            </a:endParaRPr>
          </a:p>
        </p:txBody>
      </p:sp>
      <p:sp>
        <p:nvSpPr>
          <p:cNvPr id="6" name="TextBox 5">
            <a:extLst>
              <a:ext uri="{FF2B5EF4-FFF2-40B4-BE49-F238E27FC236}">
                <a16:creationId xmlns:a16="http://schemas.microsoft.com/office/drawing/2014/main" id="{B2644FEB-B212-4B38-BCF9-E4BA2FF443E4}"/>
              </a:ext>
            </a:extLst>
          </p:cNvPr>
          <p:cNvSpPr txBox="1"/>
          <p:nvPr/>
        </p:nvSpPr>
        <p:spPr>
          <a:xfrm>
            <a:off x="6374685" y="2150131"/>
            <a:ext cx="5234271" cy="3911925"/>
          </a:xfrm>
          <a:prstGeom prst="rect">
            <a:avLst/>
          </a:prstGeom>
        </p:spPr>
        <p:txBody>
          <a:bodyPr vert="horz" lIns="91440" tIns="45720" rIns="91440" bIns="45720" rtlCol="0">
            <a:normAutofit/>
          </a:bodyPr>
          <a:lstStyle/>
          <a:p>
            <a:pPr defTabSz="914400">
              <a:lnSpc>
                <a:spcPct val="90000"/>
              </a:lnSpc>
              <a:spcAft>
                <a:spcPts val="600"/>
              </a:spcAft>
            </a:pPr>
            <a:r>
              <a:rPr lang="en-US" sz="2800" dirty="0">
                <a:latin typeface="Poor Richard" panose="02080502050505020702" pitchFamily="18" charset="0"/>
              </a:rPr>
              <a:t>By offering a ghee lamp in the month of Kartika, the supreme personality of Godhead, Lord Hari, is pleased. Even if one offers a ghee lamp through someone else, the Lord awards him a very auspicious destination.</a:t>
            </a:r>
          </a:p>
          <a:p>
            <a:pPr defTabSz="914400">
              <a:lnSpc>
                <a:spcPct val="90000"/>
              </a:lnSpc>
              <a:spcAft>
                <a:spcPts val="600"/>
              </a:spcAft>
            </a:pPr>
            <a:endParaRPr lang="en-US" sz="2800" dirty="0">
              <a:latin typeface="Poor Richard" panose="02080502050505020702" pitchFamily="18" charset="0"/>
            </a:endParaRPr>
          </a:p>
          <a:p>
            <a:pPr defTabSz="914400">
              <a:lnSpc>
                <a:spcPct val="90000"/>
              </a:lnSpc>
              <a:spcAft>
                <a:spcPts val="600"/>
              </a:spcAft>
            </a:pPr>
            <a:r>
              <a:rPr lang="en-US" sz="2800" dirty="0">
                <a:latin typeface="Poor Richard" panose="02080502050505020702" pitchFamily="18" charset="0"/>
              </a:rPr>
              <a:t>Hari </a:t>
            </a:r>
            <a:r>
              <a:rPr lang="en-US" sz="2800" dirty="0" err="1">
                <a:latin typeface="Poor Richard" panose="02080502050505020702" pitchFamily="18" charset="0"/>
              </a:rPr>
              <a:t>bhakthi</a:t>
            </a:r>
            <a:r>
              <a:rPr lang="en-US" sz="2800" dirty="0">
                <a:latin typeface="Poor Richard" panose="02080502050505020702" pitchFamily="18" charset="0"/>
              </a:rPr>
              <a:t> </a:t>
            </a:r>
            <a:r>
              <a:rPr lang="en-US" sz="2800" dirty="0" err="1">
                <a:latin typeface="Poor Richard" panose="02080502050505020702" pitchFamily="18" charset="0"/>
              </a:rPr>
              <a:t>vilasa</a:t>
            </a:r>
            <a:r>
              <a:rPr lang="en-US" sz="2800" dirty="0">
                <a:latin typeface="Poor Richard" panose="02080502050505020702" pitchFamily="18" charset="0"/>
              </a:rPr>
              <a:t> – 16.64</a:t>
            </a:r>
          </a:p>
        </p:txBody>
      </p:sp>
      <p:pic>
        <p:nvPicPr>
          <p:cNvPr id="3" name="Picture 2" descr="A group of candles&#10;&#10;Description automatically generated with low confidence">
            <a:extLst>
              <a:ext uri="{FF2B5EF4-FFF2-40B4-BE49-F238E27FC236}">
                <a16:creationId xmlns:a16="http://schemas.microsoft.com/office/drawing/2014/main" id="{5EF84590-A131-4FB7-8A82-6DE4341F7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24" y="1266264"/>
            <a:ext cx="5769455" cy="4327091"/>
          </a:xfrm>
          <a:prstGeom prst="rect">
            <a:avLst/>
          </a:prstGeom>
        </p:spPr>
      </p:pic>
      <p:pic>
        <p:nvPicPr>
          <p:cNvPr id="5" name="Picture 4">
            <a:extLst>
              <a:ext uri="{FF2B5EF4-FFF2-40B4-BE49-F238E27FC236}">
                <a16:creationId xmlns:a16="http://schemas.microsoft.com/office/drawing/2014/main" id="{05B3189D-0C73-4DCE-B4EB-B3F41A3EA6B5}"/>
              </a:ext>
            </a:extLst>
          </p:cNvPr>
          <p:cNvPicPr>
            <a:picLocks noChangeAspect="1"/>
          </p:cNvPicPr>
          <p:nvPr/>
        </p:nvPicPr>
        <p:blipFill>
          <a:blip r:embed="rId3"/>
          <a:stretch>
            <a:fillRect/>
          </a:stretch>
        </p:blipFill>
        <p:spPr>
          <a:xfrm>
            <a:off x="6199031" y="1354187"/>
            <a:ext cx="5585577" cy="795944"/>
          </a:xfrm>
          <a:prstGeom prst="rect">
            <a:avLst/>
          </a:prstGeom>
        </p:spPr>
      </p:pic>
    </p:spTree>
    <p:extLst>
      <p:ext uri="{BB962C8B-B14F-4D97-AF65-F5344CB8AC3E}">
        <p14:creationId xmlns:p14="http://schemas.microsoft.com/office/powerpoint/2010/main" val="1410042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43E7DC-5101-4E7C-ADB5-596311F53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B8BCA7A-6464-4C53-A572-89B2B3C2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0976177 w 12192000"/>
              <a:gd name="connsiteY3" fmla="*/ 6858000 h 6858000"/>
              <a:gd name="connsiteX4" fmla="*/ 10997120 w 12192000"/>
              <a:gd name="connsiteY4" fmla="*/ 6851980 h 6858000"/>
              <a:gd name="connsiteX5" fmla="*/ 12094512 w 12192000"/>
              <a:gd name="connsiteY5" fmla="*/ 6315404 h 6858000"/>
              <a:gd name="connsiteX6" fmla="*/ 12191999 w 12192000"/>
              <a:gd name="connsiteY6" fmla="*/ 6239611 h 6858000"/>
              <a:gd name="connsiteX7" fmla="*/ 12191999 w 12192000"/>
              <a:gd name="connsiteY7" fmla="*/ 1104399 h 6858000"/>
              <a:gd name="connsiteX8" fmla="*/ 11979198 w 12192000"/>
              <a:gd name="connsiteY8" fmla="*/ 1051011 h 6858000"/>
              <a:gd name="connsiteX9" fmla="*/ 11742378 w 12192000"/>
              <a:gd name="connsiteY9" fmla="*/ 986227 h 6858000"/>
              <a:gd name="connsiteX10" fmla="*/ 12063968 w 12192000"/>
              <a:gd name="connsiteY10" fmla="*/ 729780 h 6858000"/>
              <a:gd name="connsiteX11" fmla="*/ 11572835 w 12192000"/>
              <a:gd name="connsiteY11" fmla="*/ 670151 h 6858000"/>
              <a:gd name="connsiteX12" fmla="*/ 11524844 w 12192000"/>
              <a:gd name="connsiteY12" fmla="*/ 671946 h 6858000"/>
              <a:gd name="connsiteX13" fmla="*/ 10560518 w 12192000"/>
              <a:gd name="connsiteY13" fmla="*/ 632492 h 6858000"/>
              <a:gd name="connsiteX14" fmla="*/ 9178169 w 12192000"/>
              <a:gd name="connsiteY14" fmla="*/ 501577 h 6858000"/>
              <a:gd name="connsiteX15" fmla="*/ 8033984 w 12192000"/>
              <a:gd name="connsiteY15" fmla="*/ 423121 h 6858000"/>
              <a:gd name="connsiteX16" fmla="*/ 6815795 w 12192000"/>
              <a:gd name="connsiteY16" fmla="*/ 270688 h 6858000"/>
              <a:gd name="connsiteX17" fmla="*/ 6757489 w 12192000"/>
              <a:gd name="connsiteY17" fmla="*/ 260880 h 6858000"/>
              <a:gd name="connsiteX18" fmla="*/ 6703217 w 12192000"/>
              <a:gd name="connsiteY18" fmla="*/ 290416 h 6858000"/>
              <a:gd name="connsiteX19" fmla="*/ 7005521 w 12192000"/>
              <a:gd name="connsiteY19" fmla="*/ 401154 h 6858000"/>
              <a:gd name="connsiteX20" fmla="*/ 6532779 w 12192000"/>
              <a:gd name="connsiteY20" fmla="*/ 342871 h 6858000"/>
              <a:gd name="connsiteX21" fmla="*/ 6524704 w 12192000"/>
              <a:gd name="connsiteY21" fmla="*/ 380529 h 6858000"/>
              <a:gd name="connsiteX22" fmla="*/ 7061587 w 12192000"/>
              <a:gd name="connsiteY22" fmla="*/ 523098 h 6858000"/>
              <a:gd name="connsiteX23" fmla="*/ 7013594 w 12192000"/>
              <a:gd name="connsiteY23" fmla="*/ 545070 h 6858000"/>
              <a:gd name="connsiteX24" fmla="*/ 6728335 w 12192000"/>
              <a:gd name="connsiteY24" fmla="*/ 489924 h 6858000"/>
              <a:gd name="connsiteX25" fmla="*/ 6670923 w 12192000"/>
              <a:gd name="connsiteY25" fmla="*/ 504270 h 6858000"/>
              <a:gd name="connsiteX26" fmla="*/ 6699180 w 12192000"/>
              <a:gd name="connsiteY26" fmla="*/ 571069 h 6858000"/>
              <a:gd name="connsiteX27" fmla="*/ 6822972 w 12192000"/>
              <a:gd name="connsiteY27" fmla="*/ 597073 h 6858000"/>
              <a:gd name="connsiteX28" fmla="*/ 7015839 w 12192000"/>
              <a:gd name="connsiteY28" fmla="*/ 753992 h 6858000"/>
              <a:gd name="connsiteX29" fmla="*/ 6723848 w 12192000"/>
              <a:gd name="connsiteY29" fmla="*/ 735160 h 6858000"/>
              <a:gd name="connsiteX30" fmla="*/ 6672268 w 12192000"/>
              <a:gd name="connsiteY30" fmla="*/ 773268 h 6858000"/>
              <a:gd name="connsiteX31" fmla="*/ 6652532 w 12192000"/>
              <a:gd name="connsiteY31" fmla="*/ 822585 h 6858000"/>
              <a:gd name="connsiteX32" fmla="*/ 6539505 w 12192000"/>
              <a:gd name="connsiteY32" fmla="*/ 863382 h 6858000"/>
              <a:gd name="connsiteX33" fmla="*/ 6717122 w 12192000"/>
              <a:gd name="connsiteY33" fmla="*/ 909114 h 6858000"/>
              <a:gd name="connsiteX34" fmla="*/ 6527397 w 12192000"/>
              <a:gd name="connsiteY34" fmla="*/ 909114 h 6858000"/>
              <a:gd name="connsiteX35" fmla="*/ 6309411 w 12192000"/>
              <a:gd name="connsiteY35" fmla="*/ 877731 h 6858000"/>
              <a:gd name="connsiteX36" fmla="*/ 6077077 w 12192000"/>
              <a:gd name="connsiteY36" fmla="*/ 887593 h 6858000"/>
              <a:gd name="connsiteX37" fmla="*/ 6076642 w 12192000"/>
              <a:gd name="connsiteY37" fmla="*/ 887537 h 6858000"/>
              <a:gd name="connsiteX38" fmla="*/ 6032390 w 12192000"/>
              <a:gd name="connsiteY38" fmla="*/ 898600 h 6858000"/>
              <a:gd name="connsiteX39" fmla="*/ 6008536 w 12192000"/>
              <a:gd name="connsiteY39" fmla="*/ 914503 h 6858000"/>
              <a:gd name="connsiteX40" fmla="*/ 5944926 w 12192000"/>
              <a:gd name="connsiteY40" fmla="*/ 922454 h 6858000"/>
              <a:gd name="connsiteX41" fmla="*/ 5929023 w 12192000"/>
              <a:gd name="connsiteY41" fmla="*/ 954259 h 6858000"/>
              <a:gd name="connsiteX42" fmla="*/ 5938641 w 12192000"/>
              <a:gd name="connsiteY42" fmla="*/ 983356 h 6858000"/>
              <a:gd name="connsiteX43" fmla="*/ 5941380 w 12192000"/>
              <a:gd name="connsiteY43" fmla="*/ 994243 h 6858000"/>
              <a:gd name="connsiteX44" fmla="*/ 6022639 w 12192000"/>
              <a:gd name="connsiteY44" fmla="*/ 1012399 h 6858000"/>
              <a:gd name="connsiteX45" fmla="*/ 6620687 w 12192000"/>
              <a:gd name="connsiteY45" fmla="*/ 1222947 h 6858000"/>
              <a:gd name="connsiteX46" fmla="*/ 6557895 w 12192000"/>
              <a:gd name="connsiteY46" fmla="*/ 1308577 h 6858000"/>
              <a:gd name="connsiteX47" fmla="*/ 6815348 w 12192000"/>
              <a:gd name="connsiteY47" fmla="*/ 1401831 h 6858000"/>
              <a:gd name="connsiteX48" fmla="*/ 6878591 w 12192000"/>
              <a:gd name="connsiteY48" fmla="*/ 1494187 h 6858000"/>
              <a:gd name="connsiteX49" fmla="*/ 6799202 w 12192000"/>
              <a:gd name="connsiteY49" fmla="*/ 1486118 h 6858000"/>
              <a:gd name="connsiteX50" fmla="*/ 6731027 w 12192000"/>
              <a:gd name="connsiteY50" fmla="*/ 1503602 h 6858000"/>
              <a:gd name="connsiteX51" fmla="*/ 6759282 w 12192000"/>
              <a:gd name="connsiteY51" fmla="*/ 1621067 h 6858000"/>
              <a:gd name="connsiteX52" fmla="*/ 7123035 w 12192000"/>
              <a:gd name="connsiteY52" fmla="*/ 1772603 h 6858000"/>
              <a:gd name="connsiteX53" fmla="*/ 7155777 w 12192000"/>
              <a:gd name="connsiteY53" fmla="*/ 1821919 h 6858000"/>
              <a:gd name="connsiteX54" fmla="*/ 7112270 w 12192000"/>
              <a:gd name="connsiteY54" fmla="*/ 1856890 h 6858000"/>
              <a:gd name="connsiteX55" fmla="*/ 6994755 w 12192000"/>
              <a:gd name="connsiteY55" fmla="*/ 1874821 h 6858000"/>
              <a:gd name="connsiteX56" fmla="*/ 7159364 w 12192000"/>
              <a:gd name="connsiteY56" fmla="*/ 2042948 h 6858000"/>
              <a:gd name="connsiteX57" fmla="*/ 7219467 w 12192000"/>
              <a:gd name="connsiteY57" fmla="*/ 2089573 h 6858000"/>
              <a:gd name="connsiteX58" fmla="*/ 7322179 w 12192000"/>
              <a:gd name="connsiteY58" fmla="*/ 2161756 h 6858000"/>
              <a:gd name="connsiteX59" fmla="*/ 7323974 w 12192000"/>
              <a:gd name="connsiteY59" fmla="*/ 2183724 h 6858000"/>
              <a:gd name="connsiteX60" fmla="*/ 7184034 w 12192000"/>
              <a:gd name="connsiteY60" fmla="*/ 2261285 h 6858000"/>
              <a:gd name="connsiteX61" fmla="*/ 6931516 w 12192000"/>
              <a:gd name="connsiteY61" fmla="*/ 2240212 h 6858000"/>
              <a:gd name="connsiteX62" fmla="*/ 7304686 w 12192000"/>
              <a:gd name="connsiteY62" fmla="*/ 2355883 h 6858000"/>
              <a:gd name="connsiteX63" fmla="*/ 6096813 w 12192000"/>
              <a:gd name="connsiteY63" fmla="*/ 2080160 h 6858000"/>
              <a:gd name="connsiteX64" fmla="*/ 6173959 w 12192000"/>
              <a:gd name="connsiteY64" fmla="*/ 2152340 h 6858000"/>
              <a:gd name="connsiteX65" fmla="*/ 6596469 w 12192000"/>
              <a:gd name="connsiteY65" fmla="*/ 2342432 h 6858000"/>
              <a:gd name="connsiteX66" fmla="*/ 6716224 w 12192000"/>
              <a:gd name="connsiteY66" fmla="*/ 2461690 h 6858000"/>
              <a:gd name="connsiteX67" fmla="*/ 6841810 w 12192000"/>
              <a:gd name="connsiteY67" fmla="*/ 2527594 h 6858000"/>
              <a:gd name="connsiteX68" fmla="*/ 7018080 w 12192000"/>
              <a:gd name="connsiteY68" fmla="*/ 2526249 h 6858000"/>
              <a:gd name="connsiteX69" fmla="*/ 7143217 w 12192000"/>
              <a:gd name="connsiteY69" fmla="*/ 2627573 h 6858000"/>
              <a:gd name="connsiteX70" fmla="*/ 7012697 w 12192000"/>
              <a:gd name="connsiteY70" fmla="*/ 2649094 h 6858000"/>
              <a:gd name="connsiteX71" fmla="*/ 6859752 w 12192000"/>
              <a:gd name="connsiteY71" fmla="*/ 2632505 h 6858000"/>
              <a:gd name="connsiteX72" fmla="*/ 6529636 w 12192000"/>
              <a:gd name="connsiteY72" fmla="*/ 2637883 h 6858000"/>
              <a:gd name="connsiteX73" fmla="*/ 6340360 w 12192000"/>
              <a:gd name="connsiteY73" fmla="*/ 2657610 h 6858000"/>
              <a:gd name="connsiteX74" fmla="*/ 5905294 w 12192000"/>
              <a:gd name="connsiteY74" fmla="*/ 2623984 h 6858000"/>
              <a:gd name="connsiteX75" fmla="*/ 5930860 w 12192000"/>
              <a:gd name="connsiteY75" fmla="*/ 2710066 h 6858000"/>
              <a:gd name="connsiteX76" fmla="*/ 5914710 w 12192000"/>
              <a:gd name="connsiteY76" fmla="*/ 2784935 h 6858000"/>
              <a:gd name="connsiteX77" fmla="*/ 5908433 w 12192000"/>
              <a:gd name="connsiteY77" fmla="*/ 2947683 h 6858000"/>
              <a:gd name="connsiteX78" fmla="*/ 5912470 w 12192000"/>
              <a:gd name="connsiteY78" fmla="*/ 2974134 h 6858000"/>
              <a:gd name="connsiteX79" fmla="*/ 5815141 w 12192000"/>
              <a:gd name="connsiteY79" fmla="*/ 2991171 h 6858000"/>
              <a:gd name="connsiteX80" fmla="*/ 6395082 w 12192000"/>
              <a:gd name="connsiteY80" fmla="*/ 3329661 h 6858000"/>
              <a:gd name="connsiteX81" fmla="*/ 6007557 w 12192000"/>
              <a:gd name="connsiteY81" fmla="*/ 3243581 h 6858000"/>
              <a:gd name="connsiteX82" fmla="*/ 5955079 w 12192000"/>
              <a:gd name="connsiteY82" fmla="*/ 3385704 h 6858000"/>
              <a:gd name="connsiteX83" fmla="*/ 6137180 w 12192000"/>
              <a:gd name="connsiteY83" fmla="*/ 3512133 h 6858000"/>
              <a:gd name="connsiteX84" fmla="*/ 6204457 w 12192000"/>
              <a:gd name="connsiteY84" fmla="*/ 3762302 h 6858000"/>
              <a:gd name="connsiteX85" fmla="*/ 6171716 w 12192000"/>
              <a:gd name="connsiteY85" fmla="*/ 3990952 h 6858000"/>
              <a:gd name="connsiteX86" fmla="*/ 6093674 w 12192000"/>
              <a:gd name="connsiteY86" fmla="*/ 4063580 h 6858000"/>
              <a:gd name="connsiteX87" fmla="*/ 5980645 w 12192000"/>
              <a:gd name="connsiteY87" fmla="*/ 4194045 h 6858000"/>
              <a:gd name="connsiteX88" fmla="*/ 5910676 w 12192000"/>
              <a:gd name="connsiteY88" fmla="*/ 4274743 h 6858000"/>
              <a:gd name="connsiteX89" fmla="*/ 5667577 w 12192000"/>
              <a:gd name="connsiteY89" fmla="*/ 4243362 h 6858000"/>
              <a:gd name="connsiteX90" fmla="*/ 5991859 w 12192000"/>
              <a:gd name="connsiteY90" fmla="*/ 4448252 h 6858000"/>
              <a:gd name="connsiteX91" fmla="*/ 5729024 w 12192000"/>
              <a:gd name="connsiteY91" fmla="*/ 4422695 h 6858000"/>
              <a:gd name="connsiteX92" fmla="*/ 5643357 w 12192000"/>
              <a:gd name="connsiteY92" fmla="*/ 4437041 h 6858000"/>
              <a:gd name="connsiteX93" fmla="*/ 5692243 w 12192000"/>
              <a:gd name="connsiteY93" fmla="*/ 4503395 h 6858000"/>
              <a:gd name="connsiteX94" fmla="*/ 5885111 w 12192000"/>
              <a:gd name="connsiteY94" fmla="*/ 4615926 h 6858000"/>
              <a:gd name="connsiteX95" fmla="*/ 6282503 w 12192000"/>
              <a:gd name="connsiteY95" fmla="*/ 4920793 h 6858000"/>
              <a:gd name="connsiteX96" fmla="*/ 5897668 w 12192000"/>
              <a:gd name="connsiteY96" fmla="*/ 4780915 h 6858000"/>
              <a:gd name="connsiteX97" fmla="*/ 6303132 w 12192000"/>
              <a:gd name="connsiteY97" fmla="*/ 5094297 h 6858000"/>
              <a:gd name="connsiteX98" fmla="*/ 6393287 w 12192000"/>
              <a:gd name="connsiteY98" fmla="*/ 5198310 h 6858000"/>
              <a:gd name="connsiteX99" fmla="*/ 6575386 w 12192000"/>
              <a:gd name="connsiteY99" fmla="*/ 5456548 h 6858000"/>
              <a:gd name="connsiteX100" fmla="*/ 6566415 w 12192000"/>
              <a:gd name="connsiteY100" fmla="*/ 5485690 h 6858000"/>
              <a:gd name="connsiteX101" fmla="*/ 6356059 w 12192000"/>
              <a:gd name="connsiteY101" fmla="*/ 5443995 h 6858000"/>
              <a:gd name="connsiteX102" fmla="*/ 6628762 w 12192000"/>
              <a:gd name="connsiteY102" fmla="*/ 5660990 h 6858000"/>
              <a:gd name="connsiteX103" fmla="*/ 6910436 w 12192000"/>
              <a:gd name="connsiteY103" fmla="*/ 5827767 h 6858000"/>
              <a:gd name="connsiteX104" fmla="*/ 6710393 w 12192000"/>
              <a:gd name="connsiteY104" fmla="*/ 5802214 h 6858000"/>
              <a:gd name="connsiteX105" fmla="*/ 6435448 w 12192000"/>
              <a:gd name="connsiteY105" fmla="*/ 5706719 h 6858000"/>
              <a:gd name="connsiteX106" fmla="*/ 6339913 w 12192000"/>
              <a:gd name="connsiteY106" fmla="*/ 5742586 h 6858000"/>
              <a:gd name="connsiteX107" fmla="*/ 6600503 w 12192000"/>
              <a:gd name="connsiteY107" fmla="*/ 5900398 h 6858000"/>
              <a:gd name="connsiteX108" fmla="*/ 6749863 w 12192000"/>
              <a:gd name="connsiteY108" fmla="*/ 5973478 h 6858000"/>
              <a:gd name="connsiteX109" fmla="*/ 6809515 w 12192000"/>
              <a:gd name="connsiteY109" fmla="*/ 6029519 h 6858000"/>
              <a:gd name="connsiteX110" fmla="*/ 6979954 w 12192000"/>
              <a:gd name="connsiteY110" fmla="*/ 6229474 h 6858000"/>
              <a:gd name="connsiteX111" fmla="*/ 7480509 w 12192000"/>
              <a:gd name="connsiteY111" fmla="*/ 6447812 h 6858000"/>
              <a:gd name="connsiteX112" fmla="*/ 7948764 w 12192000"/>
              <a:gd name="connsiteY112" fmla="*/ 6719056 h 6858000"/>
              <a:gd name="connsiteX113" fmla="*/ 8221244 w 12192000"/>
              <a:gd name="connsiteY113" fmla="*/ 6848868 h 6858000"/>
              <a:gd name="connsiteX114" fmla="*/ 8242921 w 12192000"/>
              <a:gd name="connsiteY114" fmla="*/ 6858000 h 6858000"/>
              <a:gd name="connsiteX115" fmla="*/ 0 w 12192000"/>
              <a:gd name="connsiteY1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2192000" h="6858000">
                <a:moveTo>
                  <a:pt x="0" y="0"/>
                </a:moveTo>
                <a:lnTo>
                  <a:pt x="12192000" y="0"/>
                </a:lnTo>
                <a:lnTo>
                  <a:pt x="12192000" y="6858000"/>
                </a:lnTo>
                <a:lnTo>
                  <a:pt x="10976177" y="6858000"/>
                </a:lnTo>
                <a:lnTo>
                  <a:pt x="10997120" y="6851980"/>
                </a:lnTo>
                <a:cubicBezTo>
                  <a:pt x="11372760" y="6734361"/>
                  <a:pt x="11757137" y="6563389"/>
                  <a:pt x="12094512" y="6315404"/>
                </a:cubicBezTo>
                <a:lnTo>
                  <a:pt x="12191999" y="6239611"/>
                </a:lnTo>
                <a:lnTo>
                  <a:pt x="12191999" y="1104399"/>
                </a:lnTo>
                <a:lnTo>
                  <a:pt x="11979198" y="1051011"/>
                </a:lnTo>
                <a:cubicBezTo>
                  <a:pt x="11902836" y="1030275"/>
                  <a:pt x="11824681" y="1008195"/>
                  <a:pt x="11742378" y="986227"/>
                </a:cubicBezTo>
                <a:cubicBezTo>
                  <a:pt x="11843295" y="875936"/>
                  <a:pt x="12022257" y="888939"/>
                  <a:pt x="12063968" y="729780"/>
                </a:cubicBezTo>
                <a:cubicBezTo>
                  <a:pt x="11901155" y="688534"/>
                  <a:pt x="11729822" y="735611"/>
                  <a:pt x="11572835" y="670151"/>
                </a:cubicBezTo>
                <a:cubicBezTo>
                  <a:pt x="11559381" y="664325"/>
                  <a:pt x="11540990" y="670151"/>
                  <a:pt x="11524844" y="671946"/>
                </a:cubicBezTo>
                <a:cubicBezTo>
                  <a:pt x="11201459" y="706916"/>
                  <a:pt x="10879418" y="676432"/>
                  <a:pt x="10560518" y="632492"/>
                </a:cubicBezTo>
                <a:cubicBezTo>
                  <a:pt x="10101230" y="569728"/>
                  <a:pt x="9640146" y="529825"/>
                  <a:pt x="9178169" y="501577"/>
                </a:cubicBezTo>
                <a:cubicBezTo>
                  <a:pt x="8796475" y="478266"/>
                  <a:pt x="8413886" y="467955"/>
                  <a:pt x="8033984" y="423121"/>
                </a:cubicBezTo>
                <a:cubicBezTo>
                  <a:pt x="7627624" y="375150"/>
                  <a:pt x="7221712" y="320901"/>
                  <a:pt x="6815795" y="270688"/>
                </a:cubicBezTo>
                <a:cubicBezTo>
                  <a:pt x="6797407" y="268446"/>
                  <a:pt x="6777110" y="261384"/>
                  <a:pt x="6757489" y="260880"/>
                </a:cubicBezTo>
                <a:cubicBezTo>
                  <a:pt x="6737867" y="260376"/>
                  <a:pt x="6718916" y="266430"/>
                  <a:pt x="6703217" y="290416"/>
                </a:cubicBezTo>
                <a:cubicBezTo>
                  <a:pt x="6786642" y="353629"/>
                  <a:pt x="6892941" y="329867"/>
                  <a:pt x="7005521" y="401154"/>
                </a:cubicBezTo>
                <a:cubicBezTo>
                  <a:pt x="6822525" y="378735"/>
                  <a:pt x="6677649" y="360801"/>
                  <a:pt x="6532779" y="342871"/>
                </a:cubicBezTo>
                <a:cubicBezTo>
                  <a:pt x="6530087" y="355424"/>
                  <a:pt x="6527397" y="367976"/>
                  <a:pt x="6524704" y="380529"/>
                </a:cubicBezTo>
                <a:cubicBezTo>
                  <a:pt x="6709945" y="406980"/>
                  <a:pt x="6881280" y="475126"/>
                  <a:pt x="7061587" y="523098"/>
                </a:cubicBezTo>
                <a:cubicBezTo>
                  <a:pt x="7044990" y="552691"/>
                  <a:pt x="7028398" y="546862"/>
                  <a:pt x="7013594" y="545070"/>
                </a:cubicBezTo>
                <a:cubicBezTo>
                  <a:pt x="6917162" y="533412"/>
                  <a:pt x="6820730" y="521755"/>
                  <a:pt x="6728335" y="489924"/>
                </a:cubicBezTo>
                <a:cubicBezTo>
                  <a:pt x="6707702" y="482748"/>
                  <a:pt x="6682583" y="482748"/>
                  <a:pt x="6670923" y="504270"/>
                </a:cubicBezTo>
                <a:cubicBezTo>
                  <a:pt x="6654326" y="534757"/>
                  <a:pt x="6678097" y="554484"/>
                  <a:pt x="6699180" y="571069"/>
                </a:cubicBezTo>
                <a:cubicBezTo>
                  <a:pt x="6735959" y="599764"/>
                  <a:pt x="6780362" y="591695"/>
                  <a:pt x="6822972" y="597073"/>
                </a:cubicBezTo>
                <a:cubicBezTo>
                  <a:pt x="6936448" y="610972"/>
                  <a:pt x="6990720" y="654460"/>
                  <a:pt x="7015839" y="753992"/>
                </a:cubicBezTo>
                <a:cubicBezTo>
                  <a:pt x="6916264" y="713640"/>
                  <a:pt x="6820280" y="763407"/>
                  <a:pt x="6723848" y="735160"/>
                </a:cubicBezTo>
                <a:cubicBezTo>
                  <a:pt x="6698731" y="727988"/>
                  <a:pt x="6658813" y="738747"/>
                  <a:pt x="6672268" y="773268"/>
                </a:cubicBezTo>
                <a:cubicBezTo>
                  <a:pt x="6684828" y="805550"/>
                  <a:pt x="6726540" y="828861"/>
                  <a:pt x="6652532" y="822585"/>
                </a:cubicBezTo>
                <a:cubicBezTo>
                  <a:pt x="6599609" y="818101"/>
                  <a:pt x="6495999" y="854418"/>
                  <a:pt x="6539505" y="863382"/>
                </a:cubicBezTo>
                <a:cubicBezTo>
                  <a:pt x="6594225" y="874593"/>
                  <a:pt x="6647600" y="890733"/>
                  <a:pt x="6717122" y="909114"/>
                </a:cubicBezTo>
                <a:cubicBezTo>
                  <a:pt x="6640423" y="939151"/>
                  <a:pt x="6585254" y="932874"/>
                  <a:pt x="6527397" y="909114"/>
                </a:cubicBezTo>
                <a:cubicBezTo>
                  <a:pt x="6457427" y="880419"/>
                  <a:pt x="6366375" y="845451"/>
                  <a:pt x="6309411" y="877731"/>
                </a:cubicBezTo>
                <a:cubicBezTo>
                  <a:pt x="6224192" y="926151"/>
                  <a:pt x="6153325" y="895663"/>
                  <a:pt x="6077077" y="887593"/>
                </a:cubicBezTo>
                <a:lnTo>
                  <a:pt x="6076642" y="887537"/>
                </a:lnTo>
                <a:lnTo>
                  <a:pt x="6032390" y="898600"/>
                </a:lnTo>
                <a:cubicBezTo>
                  <a:pt x="6023409" y="901866"/>
                  <a:pt x="6017756" y="911989"/>
                  <a:pt x="6008536" y="914503"/>
                </a:cubicBezTo>
                <a:cubicBezTo>
                  <a:pt x="5987921" y="920125"/>
                  <a:pt x="5964038" y="912898"/>
                  <a:pt x="5944926" y="922454"/>
                </a:cubicBezTo>
                <a:cubicBezTo>
                  <a:pt x="5934324" y="927755"/>
                  <a:pt x="5934324" y="943657"/>
                  <a:pt x="5929023" y="954259"/>
                </a:cubicBezTo>
                <a:cubicBezTo>
                  <a:pt x="5933305" y="967105"/>
                  <a:pt x="5936344" y="975942"/>
                  <a:pt x="5938641" y="983356"/>
                </a:cubicBezTo>
                <a:lnTo>
                  <a:pt x="5941380" y="994243"/>
                </a:lnTo>
                <a:lnTo>
                  <a:pt x="6022639" y="1012399"/>
                </a:lnTo>
                <a:cubicBezTo>
                  <a:pt x="6231931" y="1059643"/>
                  <a:pt x="6435672" y="1112210"/>
                  <a:pt x="6620687" y="1222947"/>
                </a:cubicBezTo>
                <a:cubicBezTo>
                  <a:pt x="6604990" y="1244018"/>
                  <a:pt x="6525153" y="1304094"/>
                  <a:pt x="6557895" y="1308577"/>
                </a:cubicBezTo>
                <a:cubicBezTo>
                  <a:pt x="6649842" y="1321581"/>
                  <a:pt x="6731472" y="1365517"/>
                  <a:pt x="6815348" y="1401831"/>
                </a:cubicBezTo>
                <a:cubicBezTo>
                  <a:pt x="6851679" y="1417523"/>
                  <a:pt x="6895633" y="1438147"/>
                  <a:pt x="6878591" y="1494187"/>
                </a:cubicBezTo>
                <a:cubicBezTo>
                  <a:pt x="6847640" y="1509878"/>
                  <a:pt x="6824766" y="1487911"/>
                  <a:pt x="6799202" y="1486118"/>
                </a:cubicBezTo>
                <a:cubicBezTo>
                  <a:pt x="6773186" y="1484326"/>
                  <a:pt x="6714877" y="1495981"/>
                  <a:pt x="6731027" y="1503602"/>
                </a:cubicBezTo>
                <a:cubicBezTo>
                  <a:pt x="6804583" y="1538124"/>
                  <a:pt x="6672268" y="1621067"/>
                  <a:pt x="6759282" y="1621067"/>
                </a:cubicBezTo>
                <a:cubicBezTo>
                  <a:pt x="6905053" y="1621514"/>
                  <a:pt x="6982647" y="1768566"/>
                  <a:pt x="7123035" y="1772603"/>
                </a:cubicBezTo>
                <a:cubicBezTo>
                  <a:pt x="7145459" y="1773049"/>
                  <a:pt x="7156224" y="1799053"/>
                  <a:pt x="7155777" y="1821919"/>
                </a:cubicBezTo>
                <a:cubicBezTo>
                  <a:pt x="7155777" y="1849268"/>
                  <a:pt x="7135144" y="1854199"/>
                  <a:pt x="7112270" y="1856890"/>
                </a:cubicBezTo>
                <a:cubicBezTo>
                  <a:pt x="7077284" y="1860923"/>
                  <a:pt x="7040954" y="1821919"/>
                  <a:pt x="6994755" y="1874821"/>
                </a:cubicBezTo>
                <a:cubicBezTo>
                  <a:pt x="7077735" y="1905755"/>
                  <a:pt x="7160709" y="1936693"/>
                  <a:pt x="7159364" y="2042948"/>
                </a:cubicBezTo>
                <a:cubicBezTo>
                  <a:pt x="7158916" y="2071638"/>
                  <a:pt x="7193452" y="2082399"/>
                  <a:pt x="7219467" y="2089573"/>
                </a:cubicBezTo>
                <a:cubicBezTo>
                  <a:pt x="7262526" y="2101231"/>
                  <a:pt x="7298853" y="2121854"/>
                  <a:pt x="7322179" y="2161756"/>
                </a:cubicBezTo>
                <a:cubicBezTo>
                  <a:pt x="7321730" y="2169378"/>
                  <a:pt x="7321281" y="2177446"/>
                  <a:pt x="7323974" y="2183724"/>
                </a:cubicBezTo>
                <a:cubicBezTo>
                  <a:pt x="7316349" y="2280115"/>
                  <a:pt x="7253555" y="2277424"/>
                  <a:pt x="7184034" y="2261285"/>
                </a:cubicBezTo>
                <a:cubicBezTo>
                  <a:pt x="7101058" y="2241558"/>
                  <a:pt x="7018978" y="2205691"/>
                  <a:pt x="6931516" y="2240212"/>
                </a:cubicBezTo>
                <a:cubicBezTo>
                  <a:pt x="7054861" y="2286391"/>
                  <a:pt x="7188967" y="2289976"/>
                  <a:pt x="7304686" y="2355883"/>
                </a:cubicBezTo>
                <a:cubicBezTo>
                  <a:pt x="6881280" y="2367989"/>
                  <a:pt x="6507211" y="2159959"/>
                  <a:pt x="6096813" y="2080160"/>
                </a:cubicBezTo>
                <a:cubicBezTo>
                  <a:pt x="6110718" y="2133508"/>
                  <a:pt x="6143907" y="2144268"/>
                  <a:pt x="6173959" y="2152340"/>
                </a:cubicBezTo>
                <a:cubicBezTo>
                  <a:pt x="6325561" y="2192691"/>
                  <a:pt x="6458320" y="2272943"/>
                  <a:pt x="6596469" y="2342432"/>
                </a:cubicBezTo>
                <a:cubicBezTo>
                  <a:pt x="6653429" y="2371125"/>
                  <a:pt x="6694695" y="2399820"/>
                  <a:pt x="6716224" y="2461690"/>
                </a:cubicBezTo>
                <a:cubicBezTo>
                  <a:pt x="6735511" y="2517732"/>
                  <a:pt x="6772739" y="2543736"/>
                  <a:pt x="6841810" y="2527594"/>
                </a:cubicBezTo>
                <a:cubicBezTo>
                  <a:pt x="6897875" y="2514144"/>
                  <a:pt x="6959322" y="2521317"/>
                  <a:pt x="7018080" y="2526249"/>
                </a:cubicBezTo>
                <a:cubicBezTo>
                  <a:pt x="7085808" y="2531629"/>
                  <a:pt x="7161607" y="2594845"/>
                  <a:pt x="7143217" y="2627573"/>
                </a:cubicBezTo>
                <a:cubicBezTo>
                  <a:pt x="7111823" y="2683166"/>
                  <a:pt x="7059345" y="2655370"/>
                  <a:pt x="7012697" y="2649094"/>
                </a:cubicBezTo>
                <a:cubicBezTo>
                  <a:pt x="6959771" y="2641473"/>
                  <a:pt x="6861547" y="2625779"/>
                  <a:pt x="6859752" y="2632505"/>
                </a:cubicBezTo>
                <a:cubicBezTo>
                  <a:pt x="6825212" y="2771936"/>
                  <a:pt x="6582114" y="2650439"/>
                  <a:pt x="6529636" y="2637883"/>
                </a:cubicBezTo>
                <a:cubicBezTo>
                  <a:pt x="6464154" y="2622192"/>
                  <a:pt x="6402705" y="2650887"/>
                  <a:pt x="6340360" y="2657610"/>
                </a:cubicBezTo>
                <a:cubicBezTo>
                  <a:pt x="6284743" y="2663887"/>
                  <a:pt x="5970330" y="2683166"/>
                  <a:pt x="5905294" y="2623984"/>
                </a:cubicBezTo>
                <a:cubicBezTo>
                  <a:pt x="5896322" y="2670163"/>
                  <a:pt x="5915159" y="2688993"/>
                  <a:pt x="5930860" y="2710066"/>
                </a:cubicBezTo>
                <a:cubicBezTo>
                  <a:pt x="5952838" y="2740102"/>
                  <a:pt x="5956426" y="2761175"/>
                  <a:pt x="5914710" y="2784935"/>
                </a:cubicBezTo>
                <a:cubicBezTo>
                  <a:pt x="5795853" y="2853086"/>
                  <a:pt x="5797649" y="2855325"/>
                  <a:pt x="5908433" y="2947683"/>
                </a:cubicBezTo>
                <a:cubicBezTo>
                  <a:pt x="5913818" y="2951715"/>
                  <a:pt x="5911572" y="2965167"/>
                  <a:pt x="5912470" y="2974134"/>
                </a:cubicBezTo>
                <a:cubicBezTo>
                  <a:pt x="5883316" y="2988480"/>
                  <a:pt x="5849228" y="2952613"/>
                  <a:pt x="5815141" y="2991171"/>
                </a:cubicBezTo>
                <a:cubicBezTo>
                  <a:pt x="5963601" y="3160638"/>
                  <a:pt x="6190105" y="3202332"/>
                  <a:pt x="6395082" y="3329661"/>
                </a:cubicBezTo>
                <a:cubicBezTo>
                  <a:pt x="6229127" y="3371803"/>
                  <a:pt x="6129555" y="3224751"/>
                  <a:pt x="6007557" y="3243581"/>
                </a:cubicBezTo>
                <a:cubicBezTo>
                  <a:pt x="5946560" y="3289760"/>
                  <a:pt x="6127760" y="3363734"/>
                  <a:pt x="5955079" y="3385704"/>
                </a:cubicBezTo>
                <a:cubicBezTo>
                  <a:pt x="6029985" y="3426052"/>
                  <a:pt x="6085601" y="3465503"/>
                  <a:pt x="6137180" y="3512133"/>
                </a:cubicBezTo>
                <a:cubicBezTo>
                  <a:pt x="6229127" y="3595522"/>
                  <a:pt x="6247069" y="3650219"/>
                  <a:pt x="6204457" y="3762302"/>
                </a:cubicBezTo>
                <a:cubicBezTo>
                  <a:pt x="6176648" y="3835828"/>
                  <a:pt x="6135833" y="3903528"/>
                  <a:pt x="6171716" y="3990952"/>
                </a:cubicBezTo>
                <a:cubicBezTo>
                  <a:pt x="6196832" y="4051028"/>
                  <a:pt x="6186964" y="4090479"/>
                  <a:pt x="6093674" y="4063580"/>
                </a:cubicBezTo>
                <a:cubicBezTo>
                  <a:pt x="5993205" y="4034885"/>
                  <a:pt x="5955530" y="4088685"/>
                  <a:pt x="5980645" y="4194045"/>
                </a:cubicBezTo>
                <a:cubicBezTo>
                  <a:pt x="5996791" y="4261744"/>
                  <a:pt x="5979747" y="4282366"/>
                  <a:pt x="5910676" y="4274743"/>
                </a:cubicBezTo>
                <a:cubicBezTo>
                  <a:pt x="5834426" y="4266226"/>
                  <a:pt x="5761765" y="4221841"/>
                  <a:pt x="5667577" y="4243362"/>
                </a:cubicBezTo>
                <a:cubicBezTo>
                  <a:pt x="5742928" y="4366207"/>
                  <a:pt x="5903948" y="4331236"/>
                  <a:pt x="5991859" y="4448252"/>
                </a:cubicBezTo>
                <a:cubicBezTo>
                  <a:pt x="5886904" y="4448697"/>
                  <a:pt x="5806617" y="4448252"/>
                  <a:pt x="5729024" y="4422695"/>
                </a:cubicBezTo>
                <a:cubicBezTo>
                  <a:pt x="5696728" y="4412381"/>
                  <a:pt x="5661295" y="4401625"/>
                  <a:pt x="5643357" y="4437041"/>
                </a:cubicBezTo>
                <a:cubicBezTo>
                  <a:pt x="5622274" y="4479633"/>
                  <a:pt x="5665781" y="4495772"/>
                  <a:pt x="5692243" y="4503395"/>
                </a:cubicBezTo>
                <a:cubicBezTo>
                  <a:pt x="5766702" y="4524914"/>
                  <a:pt x="5823661" y="4576025"/>
                  <a:pt x="5885111" y="4615926"/>
                </a:cubicBezTo>
                <a:cubicBezTo>
                  <a:pt x="6020115" y="4703353"/>
                  <a:pt x="6168129" y="4776430"/>
                  <a:pt x="6282503" y="4920793"/>
                </a:cubicBezTo>
                <a:cubicBezTo>
                  <a:pt x="6138526" y="4884029"/>
                  <a:pt x="6031329" y="4798399"/>
                  <a:pt x="5897668" y="4780915"/>
                </a:cubicBezTo>
                <a:cubicBezTo>
                  <a:pt x="6013387" y="4912275"/>
                  <a:pt x="6162296" y="4998804"/>
                  <a:pt x="6303132" y="5094297"/>
                </a:cubicBezTo>
                <a:cubicBezTo>
                  <a:pt x="6343501" y="5121199"/>
                  <a:pt x="6384317" y="5139580"/>
                  <a:pt x="6393287" y="5198310"/>
                </a:cubicBezTo>
                <a:cubicBezTo>
                  <a:pt x="6410780" y="5312186"/>
                  <a:pt x="6463257" y="5406336"/>
                  <a:pt x="6575386" y="5456548"/>
                </a:cubicBezTo>
                <a:cubicBezTo>
                  <a:pt x="6576284" y="5457000"/>
                  <a:pt x="6570007" y="5474037"/>
                  <a:pt x="6566415" y="5485690"/>
                </a:cubicBezTo>
                <a:cubicBezTo>
                  <a:pt x="6497793" y="5489279"/>
                  <a:pt x="6443521" y="5422027"/>
                  <a:pt x="6356059" y="5443995"/>
                </a:cubicBezTo>
                <a:cubicBezTo>
                  <a:pt x="6439934" y="5535454"/>
                  <a:pt x="6509903" y="5617502"/>
                  <a:pt x="6628762" y="5660990"/>
                </a:cubicBezTo>
                <a:cubicBezTo>
                  <a:pt x="6723848" y="5695511"/>
                  <a:pt x="6841363" y="5715686"/>
                  <a:pt x="6910436" y="5827767"/>
                </a:cubicBezTo>
                <a:cubicBezTo>
                  <a:pt x="6830149" y="5849739"/>
                  <a:pt x="6770494" y="5821942"/>
                  <a:pt x="6710393" y="5802214"/>
                </a:cubicBezTo>
                <a:cubicBezTo>
                  <a:pt x="6618446" y="5771728"/>
                  <a:pt x="6527397" y="5737208"/>
                  <a:pt x="6435448" y="5706719"/>
                </a:cubicBezTo>
                <a:cubicBezTo>
                  <a:pt x="6400463" y="5695062"/>
                  <a:pt x="6362338" y="5686991"/>
                  <a:pt x="6339913" y="5742586"/>
                </a:cubicBezTo>
                <a:cubicBezTo>
                  <a:pt x="6456978" y="5754244"/>
                  <a:pt x="6526948" y="5829564"/>
                  <a:pt x="6600503" y="5900398"/>
                </a:cubicBezTo>
                <a:cubicBezTo>
                  <a:pt x="6641770" y="5940299"/>
                  <a:pt x="6675410" y="5993652"/>
                  <a:pt x="6749863" y="5973478"/>
                </a:cubicBezTo>
                <a:cubicBezTo>
                  <a:pt x="6788885" y="5962718"/>
                  <a:pt x="6813554" y="5992754"/>
                  <a:pt x="6809515" y="6029519"/>
                </a:cubicBezTo>
                <a:cubicBezTo>
                  <a:pt x="6794715" y="6159089"/>
                  <a:pt x="6885766" y="6204369"/>
                  <a:pt x="6979954" y="6229474"/>
                </a:cubicBezTo>
                <a:cubicBezTo>
                  <a:pt x="7158469" y="6276549"/>
                  <a:pt x="7306929" y="6387287"/>
                  <a:pt x="7480509" y="6447812"/>
                </a:cubicBezTo>
                <a:cubicBezTo>
                  <a:pt x="7649154" y="6506545"/>
                  <a:pt x="7779672" y="6645975"/>
                  <a:pt x="7948764" y="6719056"/>
                </a:cubicBezTo>
                <a:cubicBezTo>
                  <a:pt x="8040603" y="6758733"/>
                  <a:pt x="8129409" y="6806985"/>
                  <a:pt x="8221244" y="6848868"/>
                </a:cubicBezTo>
                <a:lnTo>
                  <a:pt x="8242921"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endParaRPr lang="en-US" dirty="0">
              <a:solidFill>
                <a:schemeClr val="tx1"/>
              </a:solidFill>
            </a:endParaRPr>
          </a:p>
        </p:txBody>
      </p:sp>
      <p:sp>
        <p:nvSpPr>
          <p:cNvPr id="6" name="TextBox 5">
            <a:extLst>
              <a:ext uri="{FF2B5EF4-FFF2-40B4-BE49-F238E27FC236}">
                <a16:creationId xmlns:a16="http://schemas.microsoft.com/office/drawing/2014/main" id="{101ADCEF-AB5B-493C-9618-FD06D9DA5F21}"/>
              </a:ext>
            </a:extLst>
          </p:cNvPr>
          <p:cNvSpPr txBox="1"/>
          <p:nvPr/>
        </p:nvSpPr>
        <p:spPr>
          <a:xfrm>
            <a:off x="838201" y="2265037"/>
            <a:ext cx="5234271" cy="3911925"/>
          </a:xfrm>
          <a:prstGeom prst="rect">
            <a:avLst/>
          </a:prstGeom>
        </p:spPr>
        <p:txBody>
          <a:bodyPr vert="horz" lIns="91440" tIns="45720" rIns="91440" bIns="45720" rtlCol="0">
            <a:normAutofit/>
          </a:bodyPr>
          <a:lstStyle/>
          <a:p>
            <a:pPr algn="just" defTabSz="914400">
              <a:lnSpc>
                <a:spcPct val="90000"/>
              </a:lnSpc>
              <a:spcAft>
                <a:spcPts val="600"/>
              </a:spcAft>
            </a:pPr>
            <a:r>
              <a:rPr lang="en-US" sz="2800" dirty="0">
                <a:latin typeface="Poor Richard" panose="02080502050505020702" pitchFamily="18" charset="0"/>
              </a:rPr>
              <a:t>Just as Lord Dāmodara is known to be very affectionate to his devotees, His favorite month, Dāmodara, is  also very magnanimous because even a small service rendered that month is accepted as very great.</a:t>
            </a:r>
          </a:p>
          <a:p>
            <a:pPr indent="-228600" algn="just" defTabSz="914400">
              <a:lnSpc>
                <a:spcPct val="90000"/>
              </a:lnSpc>
              <a:spcAft>
                <a:spcPts val="600"/>
              </a:spcAft>
              <a:buFont typeface="Arial" panose="020B0604020202020204" pitchFamily="34" charset="0"/>
              <a:buChar char="•"/>
            </a:pPr>
            <a:endParaRPr lang="en-US" sz="2800" dirty="0">
              <a:latin typeface="Poor Richard" panose="02080502050505020702" pitchFamily="18" charset="0"/>
            </a:endParaRPr>
          </a:p>
          <a:p>
            <a:pPr algn="just" defTabSz="914400">
              <a:lnSpc>
                <a:spcPct val="90000"/>
              </a:lnSpc>
              <a:spcAft>
                <a:spcPts val="600"/>
              </a:spcAft>
            </a:pPr>
            <a:r>
              <a:rPr lang="en-US" sz="2800" dirty="0">
                <a:latin typeface="Poor Richard" panose="02080502050505020702" pitchFamily="18" charset="0"/>
              </a:rPr>
              <a:t>Hari Bhakti Vilasa – 16.42</a:t>
            </a:r>
          </a:p>
        </p:txBody>
      </p:sp>
      <p:pic>
        <p:nvPicPr>
          <p:cNvPr id="3" name="Picture 2" descr="A picture containing text, grass&#10;&#10;Description automatically generated">
            <a:extLst>
              <a:ext uri="{FF2B5EF4-FFF2-40B4-BE49-F238E27FC236}">
                <a16:creationId xmlns:a16="http://schemas.microsoft.com/office/drawing/2014/main" id="{141118DB-9399-4B54-970C-6886A4AB4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500" y="1583998"/>
            <a:ext cx="4878786" cy="3451742"/>
          </a:xfrm>
          <a:prstGeom prst="rect">
            <a:avLst/>
          </a:prstGeom>
        </p:spPr>
      </p:pic>
      <p:pic>
        <p:nvPicPr>
          <p:cNvPr id="5" name="Picture 4">
            <a:extLst>
              <a:ext uri="{FF2B5EF4-FFF2-40B4-BE49-F238E27FC236}">
                <a16:creationId xmlns:a16="http://schemas.microsoft.com/office/drawing/2014/main" id="{4B7BADBA-BD9B-4F88-AE16-F7845A5FCCAE}"/>
              </a:ext>
            </a:extLst>
          </p:cNvPr>
          <p:cNvPicPr>
            <a:picLocks noChangeAspect="1"/>
          </p:cNvPicPr>
          <p:nvPr/>
        </p:nvPicPr>
        <p:blipFill>
          <a:blip r:embed="rId3"/>
          <a:stretch>
            <a:fillRect/>
          </a:stretch>
        </p:blipFill>
        <p:spPr>
          <a:xfrm>
            <a:off x="714861" y="1378635"/>
            <a:ext cx="5003599" cy="687994"/>
          </a:xfrm>
          <a:prstGeom prst="rect">
            <a:avLst/>
          </a:prstGeom>
        </p:spPr>
      </p:pic>
    </p:spTree>
    <p:extLst>
      <p:ext uri="{BB962C8B-B14F-4D97-AF65-F5344CB8AC3E}">
        <p14:creationId xmlns:p14="http://schemas.microsoft.com/office/powerpoint/2010/main" val="3343873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43E7DC-5101-4E7C-ADB5-596311F53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B8BCA7A-6464-4C53-A572-89B2B3C2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0976177 w 12192000"/>
              <a:gd name="connsiteY3" fmla="*/ 6858000 h 6858000"/>
              <a:gd name="connsiteX4" fmla="*/ 10997120 w 12192000"/>
              <a:gd name="connsiteY4" fmla="*/ 6851980 h 6858000"/>
              <a:gd name="connsiteX5" fmla="*/ 12094512 w 12192000"/>
              <a:gd name="connsiteY5" fmla="*/ 6315404 h 6858000"/>
              <a:gd name="connsiteX6" fmla="*/ 12191999 w 12192000"/>
              <a:gd name="connsiteY6" fmla="*/ 6239611 h 6858000"/>
              <a:gd name="connsiteX7" fmla="*/ 12191999 w 12192000"/>
              <a:gd name="connsiteY7" fmla="*/ 1104399 h 6858000"/>
              <a:gd name="connsiteX8" fmla="*/ 11979198 w 12192000"/>
              <a:gd name="connsiteY8" fmla="*/ 1051011 h 6858000"/>
              <a:gd name="connsiteX9" fmla="*/ 11742378 w 12192000"/>
              <a:gd name="connsiteY9" fmla="*/ 986227 h 6858000"/>
              <a:gd name="connsiteX10" fmla="*/ 12063968 w 12192000"/>
              <a:gd name="connsiteY10" fmla="*/ 729780 h 6858000"/>
              <a:gd name="connsiteX11" fmla="*/ 11572835 w 12192000"/>
              <a:gd name="connsiteY11" fmla="*/ 670151 h 6858000"/>
              <a:gd name="connsiteX12" fmla="*/ 11524844 w 12192000"/>
              <a:gd name="connsiteY12" fmla="*/ 671946 h 6858000"/>
              <a:gd name="connsiteX13" fmla="*/ 10560518 w 12192000"/>
              <a:gd name="connsiteY13" fmla="*/ 632492 h 6858000"/>
              <a:gd name="connsiteX14" fmla="*/ 9178169 w 12192000"/>
              <a:gd name="connsiteY14" fmla="*/ 501577 h 6858000"/>
              <a:gd name="connsiteX15" fmla="*/ 8033984 w 12192000"/>
              <a:gd name="connsiteY15" fmla="*/ 423121 h 6858000"/>
              <a:gd name="connsiteX16" fmla="*/ 6815795 w 12192000"/>
              <a:gd name="connsiteY16" fmla="*/ 270688 h 6858000"/>
              <a:gd name="connsiteX17" fmla="*/ 6757489 w 12192000"/>
              <a:gd name="connsiteY17" fmla="*/ 260880 h 6858000"/>
              <a:gd name="connsiteX18" fmla="*/ 6703217 w 12192000"/>
              <a:gd name="connsiteY18" fmla="*/ 290416 h 6858000"/>
              <a:gd name="connsiteX19" fmla="*/ 7005521 w 12192000"/>
              <a:gd name="connsiteY19" fmla="*/ 401154 h 6858000"/>
              <a:gd name="connsiteX20" fmla="*/ 6532779 w 12192000"/>
              <a:gd name="connsiteY20" fmla="*/ 342871 h 6858000"/>
              <a:gd name="connsiteX21" fmla="*/ 6524704 w 12192000"/>
              <a:gd name="connsiteY21" fmla="*/ 380529 h 6858000"/>
              <a:gd name="connsiteX22" fmla="*/ 7061587 w 12192000"/>
              <a:gd name="connsiteY22" fmla="*/ 523098 h 6858000"/>
              <a:gd name="connsiteX23" fmla="*/ 7013594 w 12192000"/>
              <a:gd name="connsiteY23" fmla="*/ 545070 h 6858000"/>
              <a:gd name="connsiteX24" fmla="*/ 6728335 w 12192000"/>
              <a:gd name="connsiteY24" fmla="*/ 489924 h 6858000"/>
              <a:gd name="connsiteX25" fmla="*/ 6670923 w 12192000"/>
              <a:gd name="connsiteY25" fmla="*/ 504270 h 6858000"/>
              <a:gd name="connsiteX26" fmla="*/ 6699180 w 12192000"/>
              <a:gd name="connsiteY26" fmla="*/ 571069 h 6858000"/>
              <a:gd name="connsiteX27" fmla="*/ 6822972 w 12192000"/>
              <a:gd name="connsiteY27" fmla="*/ 597073 h 6858000"/>
              <a:gd name="connsiteX28" fmla="*/ 7015839 w 12192000"/>
              <a:gd name="connsiteY28" fmla="*/ 753992 h 6858000"/>
              <a:gd name="connsiteX29" fmla="*/ 6723848 w 12192000"/>
              <a:gd name="connsiteY29" fmla="*/ 735160 h 6858000"/>
              <a:gd name="connsiteX30" fmla="*/ 6672268 w 12192000"/>
              <a:gd name="connsiteY30" fmla="*/ 773268 h 6858000"/>
              <a:gd name="connsiteX31" fmla="*/ 6652532 w 12192000"/>
              <a:gd name="connsiteY31" fmla="*/ 822585 h 6858000"/>
              <a:gd name="connsiteX32" fmla="*/ 6539505 w 12192000"/>
              <a:gd name="connsiteY32" fmla="*/ 863382 h 6858000"/>
              <a:gd name="connsiteX33" fmla="*/ 6717122 w 12192000"/>
              <a:gd name="connsiteY33" fmla="*/ 909114 h 6858000"/>
              <a:gd name="connsiteX34" fmla="*/ 6527397 w 12192000"/>
              <a:gd name="connsiteY34" fmla="*/ 909114 h 6858000"/>
              <a:gd name="connsiteX35" fmla="*/ 6309411 w 12192000"/>
              <a:gd name="connsiteY35" fmla="*/ 877731 h 6858000"/>
              <a:gd name="connsiteX36" fmla="*/ 6077077 w 12192000"/>
              <a:gd name="connsiteY36" fmla="*/ 887593 h 6858000"/>
              <a:gd name="connsiteX37" fmla="*/ 6076642 w 12192000"/>
              <a:gd name="connsiteY37" fmla="*/ 887537 h 6858000"/>
              <a:gd name="connsiteX38" fmla="*/ 6032390 w 12192000"/>
              <a:gd name="connsiteY38" fmla="*/ 898600 h 6858000"/>
              <a:gd name="connsiteX39" fmla="*/ 6008536 w 12192000"/>
              <a:gd name="connsiteY39" fmla="*/ 914503 h 6858000"/>
              <a:gd name="connsiteX40" fmla="*/ 5944926 w 12192000"/>
              <a:gd name="connsiteY40" fmla="*/ 922454 h 6858000"/>
              <a:gd name="connsiteX41" fmla="*/ 5929023 w 12192000"/>
              <a:gd name="connsiteY41" fmla="*/ 954259 h 6858000"/>
              <a:gd name="connsiteX42" fmla="*/ 5938641 w 12192000"/>
              <a:gd name="connsiteY42" fmla="*/ 983356 h 6858000"/>
              <a:gd name="connsiteX43" fmla="*/ 5941380 w 12192000"/>
              <a:gd name="connsiteY43" fmla="*/ 994243 h 6858000"/>
              <a:gd name="connsiteX44" fmla="*/ 6022639 w 12192000"/>
              <a:gd name="connsiteY44" fmla="*/ 1012399 h 6858000"/>
              <a:gd name="connsiteX45" fmla="*/ 6620687 w 12192000"/>
              <a:gd name="connsiteY45" fmla="*/ 1222947 h 6858000"/>
              <a:gd name="connsiteX46" fmla="*/ 6557895 w 12192000"/>
              <a:gd name="connsiteY46" fmla="*/ 1308577 h 6858000"/>
              <a:gd name="connsiteX47" fmla="*/ 6815348 w 12192000"/>
              <a:gd name="connsiteY47" fmla="*/ 1401831 h 6858000"/>
              <a:gd name="connsiteX48" fmla="*/ 6878591 w 12192000"/>
              <a:gd name="connsiteY48" fmla="*/ 1494187 h 6858000"/>
              <a:gd name="connsiteX49" fmla="*/ 6799202 w 12192000"/>
              <a:gd name="connsiteY49" fmla="*/ 1486118 h 6858000"/>
              <a:gd name="connsiteX50" fmla="*/ 6731027 w 12192000"/>
              <a:gd name="connsiteY50" fmla="*/ 1503602 h 6858000"/>
              <a:gd name="connsiteX51" fmla="*/ 6759282 w 12192000"/>
              <a:gd name="connsiteY51" fmla="*/ 1621067 h 6858000"/>
              <a:gd name="connsiteX52" fmla="*/ 7123035 w 12192000"/>
              <a:gd name="connsiteY52" fmla="*/ 1772603 h 6858000"/>
              <a:gd name="connsiteX53" fmla="*/ 7155777 w 12192000"/>
              <a:gd name="connsiteY53" fmla="*/ 1821919 h 6858000"/>
              <a:gd name="connsiteX54" fmla="*/ 7112270 w 12192000"/>
              <a:gd name="connsiteY54" fmla="*/ 1856890 h 6858000"/>
              <a:gd name="connsiteX55" fmla="*/ 6994755 w 12192000"/>
              <a:gd name="connsiteY55" fmla="*/ 1874821 h 6858000"/>
              <a:gd name="connsiteX56" fmla="*/ 7159364 w 12192000"/>
              <a:gd name="connsiteY56" fmla="*/ 2042948 h 6858000"/>
              <a:gd name="connsiteX57" fmla="*/ 7219467 w 12192000"/>
              <a:gd name="connsiteY57" fmla="*/ 2089573 h 6858000"/>
              <a:gd name="connsiteX58" fmla="*/ 7322179 w 12192000"/>
              <a:gd name="connsiteY58" fmla="*/ 2161756 h 6858000"/>
              <a:gd name="connsiteX59" fmla="*/ 7323974 w 12192000"/>
              <a:gd name="connsiteY59" fmla="*/ 2183724 h 6858000"/>
              <a:gd name="connsiteX60" fmla="*/ 7184034 w 12192000"/>
              <a:gd name="connsiteY60" fmla="*/ 2261285 h 6858000"/>
              <a:gd name="connsiteX61" fmla="*/ 6931516 w 12192000"/>
              <a:gd name="connsiteY61" fmla="*/ 2240212 h 6858000"/>
              <a:gd name="connsiteX62" fmla="*/ 7304686 w 12192000"/>
              <a:gd name="connsiteY62" fmla="*/ 2355883 h 6858000"/>
              <a:gd name="connsiteX63" fmla="*/ 6096813 w 12192000"/>
              <a:gd name="connsiteY63" fmla="*/ 2080160 h 6858000"/>
              <a:gd name="connsiteX64" fmla="*/ 6173959 w 12192000"/>
              <a:gd name="connsiteY64" fmla="*/ 2152340 h 6858000"/>
              <a:gd name="connsiteX65" fmla="*/ 6596469 w 12192000"/>
              <a:gd name="connsiteY65" fmla="*/ 2342432 h 6858000"/>
              <a:gd name="connsiteX66" fmla="*/ 6716224 w 12192000"/>
              <a:gd name="connsiteY66" fmla="*/ 2461690 h 6858000"/>
              <a:gd name="connsiteX67" fmla="*/ 6841810 w 12192000"/>
              <a:gd name="connsiteY67" fmla="*/ 2527594 h 6858000"/>
              <a:gd name="connsiteX68" fmla="*/ 7018080 w 12192000"/>
              <a:gd name="connsiteY68" fmla="*/ 2526249 h 6858000"/>
              <a:gd name="connsiteX69" fmla="*/ 7143217 w 12192000"/>
              <a:gd name="connsiteY69" fmla="*/ 2627573 h 6858000"/>
              <a:gd name="connsiteX70" fmla="*/ 7012697 w 12192000"/>
              <a:gd name="connsiteY70" fmla="*/ 2649094 h 6858000"/>
              <a:gd name="connsiteX71" fmla="*/ 6859752 w 12192000"/>
              <a:gd name="connsiteY71" fmla="*/ 2632505 h 6858000"/>
              <a:gd name="connsiteX72" fmla="*/ 6529636 w 12192000"/>
              <a:gd name="connsiteY72" fmla="*/ 2637883 h 6858000"/>
              <a:gd name="connsiteX73" fmla="*/ 6340360 w 12192000"/>
              <a:gd name="connsiteY73" fmla="*/ 2657610 h 6858000"/>
              <a:gd name="connsiteX74" fmla="*/ 5905294 w 12192000"/>
              <a:gd name="connsiteY74" fmla="*/ 2623984 h 6858000"/>
              <a:gd name="connsiteX75" fmla="*/ 5930860 w 12192000"/>
              <a:gd name="connsiteY75" fmla="*/ 2710066 h 6858000"/>
              <a:gd name="connsiteX76" fmla="*/ 5914710 w 12192000"/>
              <a:gd name="connsiteY76" fmla="*/ 2784935 h 6858000"/>
              <a:gd name="connsiteX77" fmla="*/ 5908433 w 12192000"/>
              <a:gd name="connsiteY77" fmla="*/ 2947683 h 6858000"/>
              <a:gd name="connsiteX78" fmla="*/ 5912470 w 12192000"/>
              <a:gd name="connsiteY78" fmla="*/ 2974134 h 6858000"/>
              <a:gd name="connsiteX79" fmla="*/ 5815141 w 12192000"/>
              <a:gd name="connsiteY79" fmla="*/ 2991171 h 6858000"/>
              <a:gd name="connsiteX80" fmla="*/ 6395082 w 12192000"/>
              <a:gd name="connsiteY80" fmla="*/ 3329661 h 6858000"/>
              <a:gd name="connsiteX81" fmla="*/ 6007557 w 12192000"/>
              <a:gd name="connsiteY81" fmla="*/ 3243581 h 6858000"/>
              <a:gd name="connsiteX82" fmla="*/ 5955079 w 12192000"/>
              <a:gd name="connsiteY82" fmla="*/ 3385704 h 6858000"/>
              <a:gd name="connsiteX83" fmla="*/ 6137180 w 12192000"/>
              <a:gd name="connsiteY83" fmla="*/ 3512133 h 6858000"/>
              <a:gd name="connsiteX84" fmla="*/ 6204457 w 12192000"/>
              <a:gd name="connsiteY84" fmla="*/ 3762302 h 6858000"/>
              <a:gd name="connsiteX85" fmla="*/ 6171716 w 12192000"/>
              <a:gd name="connsiteY85" fmla="*/ 3990952 h 6858000"/>
              <a:gd name="connsiteX86" fmla="*/ 6093674 w 12192000"/>
              <a:gd name="connsiteY86" fmla="*/ 4063580 h 6858000"/>
              <a:gd name="connsiteX87" fmla="*/ 5980645 w 12192000"/>
              <a:gd name="connsiteY87" fmla="*/ 4194045 h 6858000"/>
              <a:gd name="connsiteX88" fmla="*/ 5910676 w 12192000"/>
              <a:gd name="connsiteY88" fmla="*/ 4274743 h 6858000"/>
              <a:gd name="connsiteX89" fmla="*/ 5667577 w 12192000"/>
              <a:gd name="connsiteY89" fmla="*/ 4243362 h 6858000"/>
              <a:gd name="connsiteX90" fmla="*/ 5991859 w 12192000"/>
              <a:gd name="connsiteY90" fmla="*/ 4448252 h 6858000"/>
              <a:gd name="connsiteX91" fmla="*/ 5729024 w 12192000"/>
              <a:gd name="connsiteY91" fmla="*/ 4422695 h 6858000"/>
              <a:gd name="connsiteX92" fmla="*/ 5643357 w 12192000"/>
              <a:gd name="connsiteY92" fmla="*/ 4437041 h 6858000"/>
              <a:gd name="connsiteX93" fmla="*/ 5692243 w 12192000"/>
              <a:gd name="connsiteY93" fmla="*/ 4503395 h 6858000"/>
              <a:gd name="connsiteX94" fmla="*/ 5885111 w 12192000"/>
              <a:gd name="connsiteY94" fmla="*/ 4615926 h 6858000"/>
              <a:gd name="connsiteX95" fmla="*/ 6282503 w 12192000"/>
              <a:gd name="connsiteY95" fmla="*/ 4920793 h 6858000"/>
              <a:gd name="connsiteX96" fmla="*/ 5897668 w 12192000"/>
              <a:gd name="connsiteY96" fmla="*/ 4780915 h 6858000"/>
              <a:gd name="connsiteX97" fmla="*/ 6303132 w 12192000"/>
              <a:gd name="connsiteY97" fmla="*/ 5094297 h 6858000"/>
              <a:gd name="connsiteX98" fmla="*/ 6393287 w 12192000"/>
              <a:gd name="connsiteY98" fmla="*/ 5198310 h 6858000"/>
              <a:gd name="connsiteX99" fmla="*/ 6575386 w 12192000"/>
              <a:gd name="connsiteY99" fmla="*/ 5456548 h 6858000"/>
              <a:gd name="connsiteX100" fmla="*/ 6566415 w 12192000"/>
              <a:gd name="connsiteY100" fmla="*/ 5485690 h 6858000"/>
              <a:gd name="connsiteX101" fmla="*/ 6356059 w 12192000"/>
              <a:gd name="connsiteY101" fmla="*/ 5443995 h 6858000"/>
              <a:gd name="connsiteX102" fmla="*/ 6628762 w 12192000"/>
              <a:gd name="connsiteY102" fmla="*/ 5660990 h 6858000"/>
              <a:gd name="connsiteX103" fmla="*/ 6910436 w 12192000"/>
              <a:gd name="connsiteY103" fmla="*/ 5827767 h 6858000"/>
              <a:gd name="connsiteX104" fmla="*/ 6710393 w 12192000"/>
              <a:gd name="connsiteY104" fmla="*/ 5802214 h 6858000"/>
              <a:gd name="connsiteX105" fmla="*/ 6435448 w 12192000"/>
              <a:gd name="connsiteY105" fmla="*/ 5706719 h 6858000"/>
              <a:gd name="connsiteX106" fmla="*/ 6339913 w 12192000"/>
              <a:gd name="connsiteY106" fmla="*/ 5742586 h 6858000"/>
              <a:gd name="connsiteX107" fmla="*/ 6600503 w 12192000"/>
              <a:gd name="connsiteY107" fmla="*/ 5900398 h 6858000"/>
              <a:gd name="connsiteX108" fmla="*/ 6749863 w 12192000"/>
              <a:gd name="connsiteY108" fmla="*/ 5973478 h 6858000"/>
              <a:gd name="connsiteX109" fmla="*/ 6809515 w 12192000"/>
              <a:gd name="connsiteY109" fmla="*/ 6029519 h 6858000"/>
              <a:gd name="connsiteX110" fmla="*/ 6979954 w 12192000"/>
              <a:gd name="connsiteY110" fmla="*/ 6229474 h 6858000"/>
              <a:gd name="connsiteX111" fmla="*/ 7480509 w 12192000"/>
              <a:gd name="connsiteY111" fmla="*/ 6447812 h 6858000"/>
              <a:gd name="connsiteX112" fmla="*/ 7948764 w 12192000"/>
              <a:gd name="connsiteY112" fmla="*/ 6719056 h 6858000"/>
              <a:gd name="connsiteX113" fmla="*/ 8221244 w 12192000"/>
              <a:gd name="connsiteY113" fmla="*/ 6848868 h 6858000"/>
              <a:gd name="connsiteX114" fmla="*/ 8242921 w 12192000"/>
              <a:gd name="connsiteY114" fmla="*/ 6858000 h 6858000"/>
              <a:gd name="connsiteX115" fmla="*/ 0 w 12192000"/>
              <a:gd name="connsiteY1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2192000" h="6858000">
                <a:moveTo>
                  <a:pt x="0" y="0"/>
                </a:moveTo>
                <a:lnTo>
                  <a:pt x="12192000" y="0"/>
                </a:lnTo>
                <a:lnTo>
                  <a:pt x="12192000" y="6858000"/>
                </a:lnTo>
                <a:lnTo>
                  <a:pt x="10976177" y="6858000"/>
                </a:lnTo>
                <a:lnTo>
                  <a:pt x="10997120" y="6851980"/>
                </a:lnTo>
                <a:cubicBezTo>
                  <a:pt x="11372760" y="6734361"/>
                  <a:pt x="11757137" y="6563389"/>
                  <a:pt x="12094512" y="6315404"/>
                </a:cubicBezTo>
                <a:lnTo>
                  <a:pt x="12191999" y="6239611"/>
                </a:lnTo>
                <a:lnTo>
                  <a:pt x="12191999" y="1104399"/>
                </a:lnTo>
                <a:lnTo>
                  <a:pt x="11979198" y="1051011"/>
                </a:lnTo>
                <a:cubicBezTo>
                  <a:pt x="11902836" y="1030275"/>
                  <a:pt x="11824681" y="1008195"/>
                  <a:pt x="11742378" y="986227"/>
                </a:cubicBezTo>
                <a:cubicBezTo>
                  <a:pt x="11843295" y="875936"/>
                  <a:pt x="12022257" y="888939"/>
                  <a:pt x="12063968" y="729780"/>
                </a:cubicBezTo>
                <a:cubicBezTo>
                  <a:pt x="11901155" y="688534"/>
                  <a:pt x="11729822" y="735611"/>
                  <a:pt x="11572835" y="670151"/>
                </a:cubicBezTo>
                <a:cubicBezTo>
                  <a:pt x="11559381" y="664325"/>
                  <a:pt x="11540990" y="670151"/>
                  <a:pt x="11524844" y="671946"/>
                </a:cubicBezTo>
                <a:cubicBezTo>
                  <a:pt x="11201459" y="706916"/>
                  <a:pt x="10879418" y="676432"/>
                  <a:pt x="10560518" y="632492"/>
                </a:cubicBezTo>
                <a:cubicBezTo>
                  <a:pt x="10101230" y="569728"/>
                  <a:pt x="9640146" y="529825"/>
                  <a:pt x="9178169" y="501577"/>
                </a:cubicBezTo>
                <a:cubicBezTo>
                  <a:pt x="8796475" y="478266"/>
                  <a:pt x="8413886" y="467955"/>
                  <a:pt x="8033984" y="423121"/>
                </a:cubicBezTo>
                <a:cubicBezTo>
                  <a:pt x="7627624" y="375150"/>
                  <a:pt x="7221712" y="320901"/>
                  <a:pt x="6815795" y="270688"/>
                </a:cubicBezTo>
                <a:cubicBezTo>
                  <a:pt x="6797407" y="268446"/>
                  <a:pt x="6777110" y="261384"/>
                  <a:pt x="6757489" y="260880"/>
                </a:cubicBezTo>
                <a:cubicBezTo>
                  <a:pt x="6737867" y="260376"/>
                  <a:pt x="6718916" y="266430"/>
                  <a:pt x="6703217" y="290416"/>
                </a:cubicBezTo>
                <a:cubicBezTo>
                  <a:pt x="6786642" y="353629"/>
                  <a:pt x="6892941" y="329867"/>
                  <a:pt x="7005521" y="401154"/>
                </a:cubicBezTo>
                <a:cubicBezTo>
                  <a:pt x="6822525" y="378735"/>
                  <a:pt x="6677649" y="360801"/>
                  <a:pt x="6532779" y="342871"/>
                </a:cubicBezTo>
                <a:cubicBezTo>
                  <a:pt x="6530087" y="355424"/>
                  <a:pt x="6527397" y="367976"/>
                  <a:pt x="6524704" y="380529"/>
                </a:cubicBezTo>
                <a:cubicBezTo>
                  <a:pt x="6709945" y="406980"/>
                  <a:pt x="6881280" y="475126"/>
                  <a:pt x="7061587" y="523098"/>
                </a:cubicBezTo>
                <a:cubicBezTo>
                  <a:pt x="7044990" y="552691"/>
                  <a:pt x="7028398" y="546862"/>
                  <a:pt x="7013594" y="545070"/>
                </a:cubicBezTo>
                <a:cubicBezTo>
                  <a:pt x="6917162" y="533412"/>
                  <a:pt x="6820730" y="521755"/>
                  <a:pt x="6728335" y="489924"/>
                </a:cubicBezTo>
                <a:cubicBezTo>
                  <a:pt x="6707702" y="482748"/>
                  <a:pt x="6682583" y="482748"/>
                  <a:pt x="6670923" y="504270"/>
                </a:cubicBezTo>
                <a:cubicBezTo>
                  <a:pt x="6654326" y="534757"/>
                  <a:pt x="6678097" y="554484"/>
                  <a:pt x="6699180" y="571069"/>
                </a:cubicBezTo>
                <a:cubicBezTo>
                  <a:pt x="6735959" y="599764"/>
                  <a:pt x="6780362" y="591695"/>
                  <a:pt x="6822972" y="597073"/>
                </a:cubicBezTo>
                <a:cubicBezTo>
                  <a:pt x="6936448" y="610972"/>
                  <a:pt x="6990720" y="654460"/>
                  <a:pt x="7015839" y="753992"/>
                </a:cubicBezTo>
                <a:cubicBezTo>
                  <a:pt x="6916264" y="713640"/>
                  <a:pt x="6820280" y="763407"/>
                  <a:pt x="6723848" y="735160"/>
                </a:cubicBezTo>
                <a:cubicBezTo>
                  <a:pt x="6698731" y="727988"/>
                  <a:pt x="6658813" y="738747"/>
                  <a:pt x="6672268" y="773268"/>
                </a:cubicBezTo>
                <a:cubicBezTo>
                  <a:pt x="6684828" y="805550"/>
                  <a:pt x="6726540" y="828861"/>
                  <a:pt x="6652532" y="822585"/>
                </a:cubicBezTo>
                <a:cubicBezTo>
                  <a:pt x="6599609" y="818101"/>
                  <a:pt x="6495999" y="854418"/>
                  <a:pt x="6539505" y="863382"/>
                </a:cubicBezTo>
                <a:cubicBezTo>
                  <a:pt x="6594225" y="874593"/>
                  <a:pt x="6647600" y="890733"/>
                  <a:pt x="6717122" y="909114"/>
                </a:cubicBezTo>
                <a:cubicBezTo>
                  <a:pt x="6640423" y="939151"/>
                  <a:pt x="6585254" y="932874"/>
                  <a:pt x="6527397" y="909114"/>
                </a:cubicBezTo>
                <a:cubicBezTo>
                  <a:pt x="6457427" y="880419"/>
                  <a:pt x="6366375" y="845451"/>
                  <a:pt x="6309411" y="877731"/>
                </a:cubicBezTo>
                <a:cubicBezTo>
                  <a:pt x="6224192" y="926151"/>
                  <a:pt x="6153325" y="895663"/>
                  <a:pt x="6077077" y="887593"/>
                </a:cubicBezTo>
                <a:lnTo>
                  <a:pt x="6076642" y="887537"/>
                </a:lnTo>
                <a:lnTo>
                  <a:pt x="6032390" y="898600"/>
                </a:lnTo>
                <a:cubicBezTo>
                  <a:pt x="6023409" y="901866"/>
                  <a:pt x="6017756" y="911989"/>
                  <a:pt x="6008536" y="914503"/>
                </a:cubicBezTo>
                <a:cubicBezTo>
                  <a:pt x="5987921" y="920125"/>
                  <a:pt x="5964038" y="912898"/>
                  <a:pt x="5944926" y="922454"/>
                </a:cubicBezTo>
                <a:cubicBezTo>
                  <a:pt x="5934324" y="927755"/>
                  <a:pt x="5934324" y="943657"/>
                  <a:pt x="5929023" y="954259"/>
                </a:cubicBezTo>
                <a:cubicBezTo>
                  <a:pt x="5933305" y="967105"/>
                  <a:pt x="5936344" y="975942"/>
                  <a:pt x="5938641" y="983356"/>
                </a:cubicBezTo>
                <a:lnTo>
                  <a:pt x="5941380" y="994243"/>
                </a:lnTo>
                <a:lnTo>
                  <a:pt x="6022639" y="1012399"/>
                </a:lnTo>
                <a:cubicBezTo>
                  <a:pt x="6231931" y="1059643"/>
                  <a:pt x="6435672" y="1112210"/>
                  <a:pt x="6620687" y="1222947"/>
                </a:cubicBezTo>
                <a:cubicBezTo>
                  <a:pt x="6604990" y="1244018"/>
                  <a:pt x="6525153" y="1304094"/>
                  <a:pt x="6557895" y="1308577"/>
                </a:cubicBezTo>
                <a:cubicBezTo>
                  <a:pt x="6649842" y="1321581"/>
                  <a:pt x="6731472" y="1365517"/>
                  <a:pt x="6815348" y="1401831"/>
                </a:cubicBezTo>
                <a:cubicBezTo>
                  <a:pt x="6851679" y="1417523"/>
                  <a:pt x="6895633" y="1438147"/>
                  <a:pt x="6878591" y="1494187"/>
                </a:cubicBezTo>
                <a:cubicBezTo>
                  <a:pt x="6847640" y="1509878"/>
                  <a:pt x="6824766" y="1487911"/>
                  <a:pt x="6799202" y="1486118"/>
                </a:cubicBezTo>
                <a:cubicBezTo>
                  <a:pt x="6773186" y="1484326"/>
                  <a:pt x="6714877" y="1495981"/>
                  <a:pt x="6731027" y="1503602"/>
                </a:cubicBezTo>
                <a:cubicBezTo>
                  <a:pt x="6804583" y="1538124"/>
                  <a:pt x="6672268" y="1621067"/>
                  <a:pt x="6759282" y="1621067"/>
                </a:cubicBezTo>
                <a:cubicBezTo>
                  <a:pt x="6905053" y="1621514"/>
                  <a:pt x="6982647" y="1768566"/>
                  <a:pt x="7123035" y="1772603"/>
                </a:cubicBezTo>
                <a:cubicBezTo>
                  <a:pt x="7145459" y="1773049"/>
                  <a:pt x="7156224" y="1799053"/>
                  <a:pt x="7155777" y="1821919"/>
                </a:cubicBezTo>
                <a:cubicBezTo>
                  <a:pt x="7155777" y="1849268"/>
                  <a:pt x="7135144" y="1854199"/>
                  <a:pt x="7112270" y="1856890"/>
                </a:cubicBezTo>
                <a:cubicBezTo>
                  <a:pt x="7077284" y="1860923"/>
                  <a:pt x="7040954" y="1821919"/>
                  <a:pt x="6994755" y="1874821"/>
                </a:cubicBezTo>
                <a:cubicBezTo>
                  <a:pt x="7077735" y="1905755"/>
                  <a:pt x="7160709" y="1936693"/>
                  <a:pt x="7159364" y="2042948"/>
                </a:cubicBezTo>
                <a:cubicBezTo>
                  <a:pt x="7158916" y="2071638"/>
                  <a:pt x="7193452" y="2082399"/>
                  <a:pt x="7219467" y="2089573"/>
                </a:cubicBezTo>
                <a:cubicBezTo>
                  <a:pt x="7262526" y="2101231"/>
                  <a:pt x="7298853" y="2121854"/>
                  <a:pt x="7322179" y="2161756"/>
                </a:cubicBezTo>
                <a:cubicBezTo>
                  <a:pt x="7321730" y="2169378"/>
                  <a:pt x="7321281" y="2177446"/>
                  <a:pt x="7323974" y="2183724"/>
                </a:cubicBezTo>
                <a:cubicBezTo>
                  <a:pt x="7316349" y="2280115"/>
                  <a:pt x="7253555" y="2277424"/>
                  <a:pt x="7184034" y="2261285"/>
                </a:cubicBezTo>
                <a:cubicBezTo>
                  <a:pt x="7101058" y="2241558"/>
                  <a:pt x="7018978" y="2205691"/>
                  <a:pt x="6931516" y="2240212"/>
                </a:cubicBezTo>
                <a:cubicBezTo>
                  <a:pt x="7054861" y="2286391"/>
                  <a:pt x="7188967" y="2289976"/>
                  <a:pt x="7304686" y="2355883"/>
                </a:cubicBezTo>
                <a:cubicBezTo>
                  <a:pt x="6881280" y="2367989"/>
                  <a:pt x="6507211" y="2159959"/>
                  <a:pt x="6096813" y="2080160"/>
                </a:cubicBezTo>
                <a:cubicBezTo>
                  <a:pt x="6110718" y="2133508"/>
                  <a:pt x="6143907" y="2144268"/>
                  <a:pt x="6173959" y="2152340"/>
                </a:cubicBezTo>
                <a:cubicBezTo>
                  <a:pt x="6325561" y="2192691"/>
                  <a:pt x="6458320" y="2272943"/>
                  <a:pt x="6596469" y="2342432"/>
                </a:cubicBezTo>
                <a:cubicBezTo>
                  <a:pt x="6653429" y="2371125"/>
                  <a:pt x="6694695" y="2399820"/>
                  <a:pt x="6716224" y="2461690"/>
                </a:cubicBezTo>
                <a:cubicBezTo>
                  <a:pt x="6735511" y="2517732"/>
                  <a:pt x="6772739" y="2543736"/>
                  <a:pt x="6841810" y="2527594"/>
                </a:cubicBezTo>
                <a:cubicBezTo>
                  <a:pt x="6897875" y="2514144"/>
                  <a:pt x="6959322" y="2521317"/>
                  <a:pt x="7018080" y="2526249"/>
                </a:cubicBezTo>
                <a:cubicBezTo>
                  <a:pt x="7085808" y="2531629"/>
                  <a:pt x="7161607" y="2594845"/>
                  <a:pt x="7143217" y="2627573"/>
                </a:cubicBezTo>
                <a:cubicBezTo>
                  <a:pt x="7111823" y="2683166"/>
                  <a:pt x="7059345" y="2655370"/>
                  <a:pt x="7012697" y="2649094"/>
                </a:cubicBezTo>
                <a:cubicBezTo>
                  <a:pt x="6959771" y="2641473"/>
                  <a:pt x="6861547" y="2625779"/>
                  <a:pt x="6859752" y="2632505"/>
                </a:cubicBezTo>
                <a:cubicBezTo>
                  <a:pt x="6825212" y="2771936"/>
                  <a:pt x="6582114" y="2650439"/>
                  <a:pt x="6529636" y="2637883"/>
                </a:cubicBezTo>
                <a:cubicBezTo>
                  <a:pt x="6464154" y="2622192"/>
                  <a:pt x="6402705" y="2650887"/>
                  <a:pt x="6340360" y="2657610"/>
                </a:cubicBezTo>
                <a:cubicBezTo>
                  <a:pt x="6284743" y="2663887"/>
                  <a:pt x="5970330" y="2683166"/>
                  <a:pt x="5905294" y="2623984"/>
                </a:cubicBezTo>
                <a:cubicBezTo>
                  <a:pt x="5896322" y="2670163"/>
                  <a:pt x="5915159" y="2688993"/>
                  <a:pt x="5930860" y="2710066"/>
                </a:cubicBezTo>
                <a:cubicBezTo>
                  <a:pt x="5952838" y="2740102"/>
                  <a:pt x="5956426" y="2761175"/>
                  <a:pt x="5914710" y="2784935"/>
                </a:cubicBezTo>
                <a:cubicBezTo>
                  <a:pt x="5795853" y="2853086"/>
                  <a:pt x="5797649" y="2855325"/>
                  <a:pt x="5908433" y="2947683"/>
                </a:cubicBezTo>
                <a:cubicBezTo>
                  <a:pt x="5913818" y="2951715"/>
                  <a:pt x="5911572" y="2965167"/>
                  <a:pt x="5912470" y="2974134"/>
                </a:cubicBezTo>
                <a:cubicBezTo>
                  <a:pt x="5883316" y="2988480"/>
                  <a:pt x="5849228" y="2952613"/>
                  <a:pt x="5815141" y="2991171"/>
                </a:cubicBezTo>
                <a:cubicBezTo>
                  <a:pt x="5963601" y="3160638"/>
                  <a:pt x="6190105" y="3202332"/>
                  <a:pt x="6395082" y="3329661"/>
                </a:cubicBezTo>
                <a:cubicBezTo>
                  <a:pt x="6229127" y="3371803"/>
                  <a:pt x="6129555" y="3224751"/>
                  <a:pt x="6007557" y="3243581"/>
                </a:cubicBezTo>
                <a:cubicBezTo>
                  <a:pt x="5946560" y="3289760"/>
                  <a:pt x="6127760" y="3363734"/>
                  <a:pt x="5955079" y="3385704"/>
                </a:cubicBezTo>
                <a:cubicBezTo>
                  <a:pt x="6029985" y="3426052"/>
                  <a:pt x="6085601" y="3465503"/>
                  <a:pt x="6137180" y="3512133"/>
                </a:cubicBezTo>
                <a:cubicBezTo>
                  <a:pt x="6229127" y="3595522"/>
                  <a:pt x="6247069" y="3650219"/>
                  <a:pt x="6204457" y="3762302"/>
                </a:cubicBezTo>
                <a:cubicBezTo>
                  <a:pt x="6176648" y="3835828"/>
                  <a:pt x="6135833" y="3903528"/>
                  <a:pt x="6171716" y="3990952"/>
                </a:cubicBezTo>
                <a:cubicBezTo>
                  <a:pt x="6196832" y="4051028"/>
                  <a:pt x="6186964" y="4090479"/>
                  <a:pt x="6093674" y="4063580"/>
                </a:cubicBezTo>
                <a:cubicBezTo>
                  <a:pt x="5993205" y="4034885"/>
                  <a:pt x="5955530" y="4088685"/>
                  <a:pt x="5980645" y="4194045"/>
                </a:cubicBezTo>
                <a:cubicBezTo>
                  <a:pt x="5996791" y="4261744"/>
                  <a:pt x="5979747" y="4282366"/>
                  <a:pt x="5910676" y="4274743"/>
                </a:cubicBezTo>
                <a:cubicBezTo>
                  <a:pt x="5834426" y="4266226"/>
                  <a:pt x="5761765" y="4221841"/>
                  <a:pt x="5667577" y="4243362"/>
                </a:cubicBezTo>
                <a:cubicBezTo>
                  <a:pt x="5742928" y="4366207"/>
                  <a:pt x="5903948" y="4331236"/>
                  <a:pt x="5991859" y="4448252"/>
                </a:cubicBezTo>
                <a:cubicBezTo>
                  <a:pt x="5886904" y="4448697"/>
                  <a:pt x="5806617" y="4448252"/>
                  <a:pt x="5729024" y="4422695"/>
                </a:cubicBezTo>
                <a:cubicBezTo>
                  <a:pt x="5696728" y="4412381"/>
                  <a:pt x="5661295" y="4401625"/>
                  <a:pt x="5643357" y="4437041"/>
                </a:cubicBezTo>
                <a:cubicBezTo>
                  <a:pt x="5622274" y="4479633"/>
                  <a:pt x="5665781" y="4495772"/>
                  <a:pt x="5692243" y="4503395"/>
                </a:cubicBezTo>
                <a:cubicBezTo>
                  <a:pt x="5766702" y="4524914"/>
                  <a:pt x="5823661" y="4576025"/>
                  <a:pt x="5885111" y="4615926"/>
                </a:cubicBezTo>
                <a:cubicBezTo>
                  <a:pt x="6020115" y="4703353"/>
                  <a:pt x="6168129" y="4776430"/>
                  <a:pt x="6282503" y="4920793"/>
                </a:cubicBezTo>
                <a:cubicBezTo>
                  <a:pt x="6138526" y="4884029"/>
                  <a:pt x="6031329" y="4798399"/>
                  <a:pt x="5897668" y="4780915"/>
                </a:cubicBezTo>
                <a:cubicBezTo>
                  <a:pt x="6013387" y="4912275"/>
                  <a:pt x="6162296" y="4998804"/>
                  <a:pt x="6303132" y="5094297"/>
                </a:cubicBezTo>
                <a:cubicBezTo>
                  <a:pt x="6343501" y="5121199"/>
                  <a:pt x="6384317" y="5139580"/>
                  <a:pt x="6393287" y="5198310"/>
                </a:cubicBezTo>
                <a:cubicBezTo>
                  <a:pt x="6410780" y="5312186"/>
                  <a:pt x="6463257" y="5406336"/>
                  <a:pt x="6575386" y="5456548"/>
                </a:cubicBezTo>
                <a:cubicBezTo>
                  <a:pt x="6576284" y="5457000"/>
                  <a:pt x="6570007" y="5474037"/>
                  <a:pt x="6566415" y="5485690"/>
                </a:cubicBezTo>
                <a:cubicBezTo>
                  <a:pt x="6497793" y="5489279"/>
                  <a:pt x="6443521" y="5422027"/>
                  <a:pt x="6356059" y="5443995"/>
                </a:cubicBezTo>
                <a:cubicBezTo>
                  <a:pt x="6439934" y="5535454"/>
                  <a:pt x="6509903" y="5617502"/>
                  <a:pt x="6628762" y="5660990"/>
                </a:cubicBezTo>
                <a:cubicBezTo>
                  <a:pt x="6723848" y="5695511"/>
                  <a:pt x="6841363" y="5715686"/>
                  <a:pt x="6910436" y="5827767"/>
                </a:cubicBezTo>
                <a:cubicBezTo>
                  <a:pt x="6830149" y="5849739"/>
                  <a:pt x="6770494" y="5821942"/>
                  <a:pt x="6710393" y="5802214"/>
                </a:cubicBezTo>
                <a:cubicBezTo>
                  <a:pt x="6618446" y="5771728"/>
                  <a:pt x="6527397" y="5737208"/>
                  <a:pt x="6435448" y="5706719"/>
                </a:cubicBezTo>
                <a:cubicBezTo>
                  <a:pt x="6400463" y="5695062"/>
                  <a:pt x="6362338" y="5686991"/>
                  <a:pt x="6339913" y="5742586"/>
                </a:cubicBezTo>
                <a:cubicBezTo>
                  <a:pt x="6456978" y="5754244"/>
                  <a:pt x="6526948" y="5829564"/>
                  <a:pt x="6600503" y="5900398"/>
                </a:cubicBezTo>
                <a:cubicBezTo>
                  <a:pt x="6641770" y="5940299"/>
                  <a:pt x="6675410" y="5993652"/>
                  <a:pt x="6749863" y="5973478"/>
                </a:cubicBezTo>
                <a:cubicBezTo>
                  <a:pt x="6788885" y="5962718"/>
                  <a:pt x="6813554" y="5992754"/>
                  <a:pt x="6809515" y="6029519"/>
                </a:cubicBezTo>
                <a:cubicBezTo>
                  <a:pt x="6794715" y="6159089"/>
                  <a:pt x="6885766" y="6204369"/>
                  <a:pt x="6979954" y="6229474"/>
                </a:cubicBezTo>
                <a:cubicBezTo>
                  <a:pt x="7158469" y="6276549"/>
                  <a:pt x="7306929" y="6387287"/>
                  <a:pt x="7480509" y="6447812"/>
                </a:cubicBezTo>
                <a:cubicBezTo>
                  <a:pt x="7649154" y="6506545"/>
                  <a:pt x="7779672" y="6645975"/>
                  <a:pt x="7948764" y="6719056"/>
                </a:cubicBezTo>
                <a:cubicBezTo>
                  <a:pt x="8040603" y="6758733"/>
                  <a:pt x="8129409" y="6806985"/>
                  <a:pt x="8221244" y="6848868"/>
                </a:cubicBezTo>
                <a:lnTo>
                  <a:pt x="8242921"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endParaRPr lang="en-US" dirty="0">
              <a:solidFill>
                <a:schemeClr val="tx1"/>
              </a:solidFill>
            </a:endParaRPr>
          </a:p>
        </p:txBody>
      </p:sp>
      <p:sp>
        <p:nvSpPr>
          <p:cNvPr id="4" name="TextBox 3">
            <a:extLst>
              <a:ext uri="{FF2B5EF4-FFF2-40B4-BE49-F238E27FC236}">
                <a16:creationId xmlns:a16="http://schemas.microsoft.com/office/drawing/2014/main" id="{582FCCFD-4BB5-4A03-99EA-BB4D46C3B90C}"/>
              </a:ext>
            </a:extLst>
          </p:cNvPr>
          <p:cNvSpPr txBox="1"/>
          <p:nvPr/>
        </p:nvSpPr>
        <p:spPr>
          <a:xfrm>
            <a:off x="6245410" y="2532322"/>
            <a:ext cx="5234271" cy="2849173"/>
          </a:xfrm>
          <a:prstGeom prst="rect">
            <a:avLst/>
          </a:prstGeom>
        </p:spPr>
        <p:txBody>
          <a:bodyPr vert="horz" lIns="91440" tIns="45720" rIns="91440" bIns="45720" rtlCol="0">
            <a:normAutofit/>
          </a:bodyPr>
          <a:lstStyle/>
          <a:p>
            <a:pPr defTabSz="914400">
              <a:lnSpc>
                <a:spcPct val="90000"/>
              </a:lnSpc>
              <a:spcAft>
                <a:spcPts val="600"/>
              </a:spcAft>
            </a:pPr>
            <a:r>
              <a:rPr lang="en-US" sz="2800" dirty="0">
                <a:latin typeface="Poor Richard" panose="02080502050505020702" pitchFamily="18" charset="0"/>
              </a:rPr>
              <a:t>O </a:t>
            </a:r>
            <a:r>
              <a:rPr lang="en-US" sz="2800" dirty="0" err="1">
                <a:latin typeface="Poor Richard" panose="02080502050505020702" pitchFamily="18" charset="0"/>
              </a:rPr>
              <a:t>Narada</a:t>
            </a:r>
            <a:r>
              <a:rPr lang="en-US" sz="2800" dirty="0">
                <a:latin typeface="Poor Richard" panose="02080502050505020702" pitchFamily="18" charset="0"/>
              </a:rPr>
              <a:t>, one who discusses the Bhagavad-Gita during the entire month of </a:t>
            </a:r>
            <a:r>
              <a:rPr lang="en-US" sz="2800" dirty="0" err="1">
                <a:latin typeface="Poor Richard" panose="02080502050505020702" pitchFamily="18" charset="0"/>
              </a:rPr>
              <a:t>karthika</a:t>
            </a:r>
            <a:r>
              <a:rPr lang="en-US" sz="2800" dirty="0">
                <a:latin typeface="Poor Richard" panose="02080502050505020702" pitchFamily="18" charset="0"/>
              </a:rPr>
              <a:t> will never again return to this material world.</a:t>
            </a:r>
          </a:p>
          <a:p>
            <a:pPr defTabSz="914400">
              <a:lnSpc>
                <a:spcPct val="90000"/>
              </a:lnSpc>
              <a:spcAft>
                <a:spcPts val="600"/>
              </a:spcAft>
            </a:pPr>
            <a:endParaRPr lang="en-US" sz="2800" dirty="0">
              <a:latin typeface="Poor Richard" panose="02080502050505020702" pitchFamily="18" charset="0"/>
            </a:endParaRPr>
          </a:p>
          <a:p>
            <a:pPr defTabSz="914400">
              <a:lnSpc>
                <a:spcPct val="90000"/>
              </a:lnSpc>
              <a:spcAft>
                <a:spcPts val="600"/>
              </a:spcAft>
            </a:pPr>
            <a:r>
              <a:rPr lang="en-US" sz="2800" dirty="0">
                <a:latin typeface="Poor Richard" panose="02080502050505020702" pitchFamily="18" charset="0"/>
              </a:rPr>
              <a:t>Hari bhakti Vilasa – 16.68</a:t>
            </a:r>
          </a:p>
        </p:txBody>
      </p:sp>
      <p:pic>
        <p:nvPicPr>
          <p:cNvPr id="1026" name="Picture 2" descr="Bhagavad-gita As It Is eBook by His Divine Grace A. C. Bhaktivedanta Swami  Prabhupada | Rakuten Kobo">
            <a:extLst>
              <a:ext uri="{FF2B5EF4-FFF2-40B4-BE49-F238E27FC236}">
                <a16:creationId xmlns:a16="http://schemas.microsoft.com/office/drawing/2014/main" id="{62B35535-72BF-4783-9162-F1B0ACBD71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835" y="577083"/>
            <a:ext cx="3693231" cy="57038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721CEE7-ABB5-416E-8FBF-AC2B074D0BD0}"/>
              </a:ext>
            </a:extLst>
          </p:cNvPr>
          <p:cNvPicPr>
            <a:picLocks noChangeAspect="1"/>
          </p:cNvPicPr>
          <p:nvPr/>
        </p:nvPicPr>
        <p:blipFill>
          <a:blip r:embed="rId3"/>
          <a:stretch>
            <a:fillRect/>
          </a:stretch>
        </p:blipFill>
        <p:spPr>
          <a:xfrm>
            <a:off x="6096000" y="1090478"/>
            <a:ext cx="5234272" cy="772054"/>
          </a:xfrm>
          <a:prstGeom prst="rect">
            <a:avLst/>
          </a:prstGeom>
        </p:spPr>
      </p:pic>
    </p:spTree>
    <p:extLst>
      <p:ext uri="{BB962C8B-B14F-4D97-AF65-F5344CB8AC3E}">
        <p14:creationId xmlns:p14="http://schemas.microsoft.com/office/powerpoint/2010/main" val="411315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2B78640-7A60-4518-8AFF-46BAD1C4A3C9}"/>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5400">
                <a:solidFill>
                  <a:srgbClr val="FFFFFF"/>
                </a:solidFill>
                <a:latin typeface="+mj-lt"/>
                <a:ea typeface="+mj-ea"/>
                <a:cs typeface="+mj-cs"/>
              </a:rPr>
              <a:t>What will the kit contain?</a:t>
            </a:r>
          </a:p>
        </p:txBody>
      </p:sp>
      <p:pic>
        <p:nvPicPr>
          <p:cNvPr id="3" name="Picture 2" descr="A painting on a wall&#10;&#10;Description automatically generated with medium confidence">
            <a:extLst>
              <a:ext uri="{FF2B5EF4-FFF2-40B4-BE49-F238E27FC236}">
                <a16:creationId xmlns:a16="http://schemas.microsoft.com/office/drawing/2014/main" id="{F7EACA63-117C-47DB-84C4-C0743525E1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727" y="307731"/>
            <a:ext cx="2988235" cy="3997637"/>
          </a:xfrm>
          <a:prstGeom prst="rect">
            <a:avLst/>
          </a:prstGeom>
        </p:spPr>
      </p:pic>
      <p:pic>
        <p:nvPicPr>
          <p:cNvPr id="6" name="Picture 5" descr="A candle on a table&#10;&#10;Description automatically generated with low confidence">
            <a:extLst>
              <a:ext uri="{FF2B5EF4-FFF2-40B4-BE49-F238E27FC236}">
                <a16:creationId xmlns:a16="http://schemas.microsoft.com/office/drawing/2014/main" id="{3A811091-C99C-4045-980B-CBE69E7019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729" y="830220"/>
            <a:ext cx="3433324" cy="2952658"/>
          </a:xfrm>
          <a:prstGeom prst="rect">
            <a:avLst/>
          </a:prstGeom>
        </p:spPr>
      </p:pic>
      <p:cxnSp>
        <p:nvCxnSpPr>
          <p:cNvPr id="15" name="Straight Connector 1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3" descr="Text, letter&#10;&#10;Description automatically generated">
            <a:extLst>
              <a:ext uri="{FF2B5EF4-FFF2-40B4-BE49-F238E27FC236}">
                <a16:creationId xmlns:a16="http://schemas.microsoft.com/office/drawing/2014/main" id="{33145A76-0F6B-4071-AA48-6B8F798702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2522" y="330045"/>
            <a:ext cx="2838322" cy="3997637"/>
          </a:xfrm>
          <a:prstGeom prst="rect">
            <a:avLst/>
          </a:prstGeom>
        </p:spPr>
      </p:pic>
      <p:cxnSp>
        <p:nvCxnSpPr>
          <p:cNvPr id="17" name="Straight Connector 1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401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5">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Video ~ All Steps of Damodar Aarti ~ Damodarastakam (नमामीश्वरं सच्-चिद्-आनन्द-रूपं)  Vandana">
            <a:hlinkClick r:id="" action="ppaction://media"/>
            <a:extLst>
              <a:ext uri="{FF2B5EF4-FFF2-40B4-BE49-F238E27FC236}">
                <a16:creationId xmlns:a16="http://schemas.microsoft.com/office/drawing/2014/main" id="{4F3ACE28-29F4-40CC-BC6D-341845E6153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729976" y="698685"/>
            <a:ext cx="5399955" cy="5460630"/>
          </a:xfrm>
          <a:prstGeom prst="rect">
            <a:avLst/>
          </a:prstGeom>
        </p:spPr>
      </p:pic>
    </p:spTree>
    <p:extLst>
      <p:ext uri="{BB962C8B-B14F-4D97-AF65-F5344CB8AC3E}">
        <p14:creationId xmlns:p14="http://schemas.microsoft.com/office/powerpoint/2010/main" val="47003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1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177"/>
          <a:stretch/>
        </p:blipFill>
        <p:spPr>
          <a:xfrm>
            <a:off x="2568300"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2434201"/>
            <a:ext cx="5562600" cy="3742762"/>
          </a:xfrm>
          <a:prstGeom prst="rect">
            <a:avLst/>
          </a:prstGeom>
        </p:spPr>
        <p:txBody>
          <a:bodyPr vert="horz" lIns="91440" tIns="45720" rIns="91440" bIns="45720" rtlCol="0">
            <a:normAutofit/>
          </a:bodyPr>
          <a:lstStyle/>
          <a:p>
            <a:pPr defTabSz="914400">
              <a:lnSpc>
                <a:spcPct val="90000"/>
              </a:lnSpc>
              <a:spcAft>
                <a:spcPts val="600"/>
              </a:spcAft>
            </a:pPr>
            <a:r>
              <a:rPr lang="en-US" sz="4000" dirty="0">
                <a:latin typeface="Poor Richard" panose="02080502050505020702" pitchFamily="18" charset="0"/>
              </a:rPr>
              <a:t>What are the festivals </a:t>
            </a:r>
          </a:p>
          <a:p>
            <a:pPr defTabSz="914400">
              <a:lnSpc>
                <a:spcPct val="90000"/>
              </a:lnSpc>
              <a:spcAft>
                <a:spcPts val="600"/>
              </a:spcAft>
            </a:pPr>
            <a:r>
              <a:rPr lang="en-US" sz="4000" dirty="0">
                <a:latin typeface="Poor Richard" panose="02080502050505020702" pitchFamily="18" charset="0"/>
              </a:rPr>
              <a:t>we celebrate in this </a:t>
            </a:r>
          </a:p>
          <a:p>
            <a:pPr defTabSz="914400">
              <a:lnSpc>
                <a:spcPct val="90000"/>
              </a:lnSpc>
              <a:spcAft>
                <a:spcPts val="600"/>
              </a:spcAft>
            </a:pPr>
            <a:r>
              <a:rPr lang="en-US" sz="4000" dirty="0">
                <a:latin typeface="Poor Richard" panose="02080502050505020702" pitchFamily="18" charset="0"/>
              </a:rPr>
              <a:t>month? (OCT 08- Nov 05)</a:t>
            </a:r>
          </a:p>
        </p:txBody>
      </p:sp>
    </p:spTree>
    <p:extLst>
      <p:ext uri="{BB962C8B-B14F-4D97-AF65-F5344CB8AC3E}">
        <p14:creationId xmlns:p14="http://schemas.microsoft.com/office/powerpoint/2010/main" val="1391330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4759EB6-84E3-4E64-AA79-DF5E6E4CA0F7}"/>
              </a:ext>
            </a:extLst>
          </p:cNvPr>
          <p:cNvSpPr txBox="1"/>
          <p:nvPr/>
        </p:nvSpPr>
        <p:spPr>
          <a:xfrm>
            <a:off x="643467" y="713127"/>
            <a:ext cx="10905066" cy="5463836"/>
          </a:xfrm>
          <a:prstGeom prst="rect">
            <a:avLst/>
          </a:prstGeom>
        </p:spPr>
        <p:txBody>
          <a:bodyPr vert="horz" lIns="91440" tIns="45720" rIns="91440" bIns="45720" rtlCol="0">
            <a:normAutofit/>
          </a:bodyPr>
          <a:lstStyle/>
          <a:p>
            <a:pPr algn="ctr" defTabSz="914400">
              <a:lnSpc>
                <a:spcPct val="90000"/>
              </a:lnSpc>
              <a:spcAft>
                <a:spcPts val="600"/>
              </a:spcAft>
            </a:pPr>
            <a:endParaRPr lang="en-US" sz="7200" dirty="0">
              <a:solidFill>
                <a:schemeClr val="accent6">
                  <a:lumMod val="60000"/>
                  <a:lumOff val="40000"/>
                </a:schemeClr>
              </a:solidFill>
              <a:latin typeface="Poor Richard" panose="02080502050505020702" pitchFamily="18" charset="0"/>
            </a:endParaRPr>
          </a:p>
          <a:p>
            <a:pPr algn="ctr" defTabSz="914400">
              <a:lnSpc>
                <a:spcPct val="90000"/>
              </a:lnSpc>
              <a:spcAft>
                <a:spcPts val="600"/>
              </a:spcAft>
            </a:pPr>
            <a:endParaRPr lang="en-US" sz="7200" dirty="0">
              <a:solidFill>
                <a:schemeClr val="accent6">
                  <a:lumMod val="60000"/>
                  <a:lumOff val="40000"/>
                </a:schemeClr>
              </a:solidFill>
              <a:latin typeface="Poor Richard" panose="02080502050505020702" pitchFamily="18" charset="0"/>
            </a:endParaRPr>
          </a:p>
          <a:p>
            <a:pPr algn="ctr" defTabSz="914400">
              <a:lnSpc>
                <a:spcPct val="90000"/>
              </a:lnSpc>
              <a:spcAft>
                <a:spcPts val="600"/>
              </a:spcAft>
            </a:pPr>
            <a:r>
              <a:rPr lang="en-US" sz="7200" dirty="0">
                <a:solidFill>
                  <a:srgbClr val="7030A0"/>
                </a:solidFill>
                <a:latin typeface="Poor Richard" panose="02080502050505020702" pitchFamily="18" charset="0"/>
              </a:rPr>
              <a:t>Wish You all happy </a:t>
            </a:r>
            <a:r>
              <a:rPr lang="en-US" sz="7200" dirty="0" err="1">
                <a:solidFill>
                  <a:srgbClr val="7030A0"/>
                </a:solidFill>
                <a:latin typeface="Poor Richard" panose="02080502050505020702" pitchFamily="18" charset="0"/>
              </a:rPr>
              <a:t>Damodara</a:t>
            </a:r>
            <a:endParaRPr lang="en-US" sz="7200" dirty="0">
              <a:solidFill>
                <a:srgbClr val="7030A0"/>
              </a:solidFill>
              <a:latin typeface="Poor Richard" panose="02080502050505020702" pitchFamily="18" charset="0"/>
            </a:endParaRPr>
          </a:p>
          <a:p>
            <a:pPr algn="ctr" defTabSz="914400">
              <a:lnSpc>
                <a:spcPct val="90000"/>
              </a:lnSpc>
              <a:spcAft>
                <a:spcPts val="600"/>
              </a:spcAft>
            </a:pPr>
            <a:r>
              <a:rPr lang="en-US" sz="7200" dirty="0">
                <a:solidFill>
                  <a:srgbClr val="7030A0"/>
                </a:solidFill>
                <a:latin typeface="Poor Richard" panose="02080502050505020702" pitchFamily="18" charset="0"/>
              </a:rPr>
              <a:t>Thankyou .</a:t>
            </a:r>
          </a:p>
        </p:txBody>
      </p:sp>
      <p:sp>
        <p:nvSpPr>
          <p:cNvPr id="9" name="Rectangle 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21756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177"/>
          <a:stretch/>
        </p:blipFill>
        <p:spPr>
          <a:xfrm>
            <a:off x="1" y="10"/>
            <a:ext cx="12188950"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5322013" y="437736"/>
            <a:ext cx="6866938" cy="3322606"/>
          </a:xfrm>
          <a:prstGeom prst="rect">
            <a:avLst/>
          </a:prstGeom>
        </p:spPr>
        <p:txBody>
          <a:bodyPr vert="horz" lIns="91440" tIns="45720" rIns="91440" bIns="45720" rtlCol="0">
            <a:noAutofit/>
          </a:bodyPr>
          <a:lstStyle/>
          <a:p>
            <a:pPr marL="742950" indent="-228600" defTabSz="914400">
              <a:lnSpc>
                <a:spcPct val="90000"/>
              </a:lnSpc>
              <a:spcAft>
                <a:spcPts val="600"/>
              </a:spcAft>
              <a:buFont typeface="Arial" panose="020B0604020202020204" pitchFamily="34" charset="0"/>
              <a:buChar char="•"/>
            </a:pPr>
            <a:r>
              <a:rPr lang="en-US" sz="3200" dirty="0">
                <a:latin typeface="Poor Richard" panose="02080502050505020702" pitchFamily="18" charset="0"/>
              </a:rPr>
              <a:t>Bahula –Ashtami  (Oct 14)</a:t>
            </a:r>
          </a:p>
          <a:p>
            <a:pPr marL="285750" defTabSz="914400">
              <a:lnSpc>
                <a:spcPct val="90000"/>
              </a:lnSpc>
              <a:spcAft>
                <a:spcPts val="600"/>
              </a:spcAft>
            </a:pPr>
            <a:r>
              <a:rPr lang="en-US" sz="3200" dirty="0">
                <a:latin typeface="Poor Richard" panose="02080502050505020702" pitchFamily="18" charset="0"/>
              </a:rPr>
              <a:t>         (Appearance of Sri Radha </a:t>
            </a:r>
            <a:r>
              <a:rPr lang="en-US" sz="3200" dirty="0" err="1">
                <a:latin typeface="Poor Richard" panose="02080502050505020702" pitchFamily="18" charset="0"/>
              </a:rPr>
              <a:t>kunda</a:t>
            </a:r>
            <a:r>
              <a:rPr lang="en-US" sz="3200" dirty="0">
                <a:latin typeface="Poor Richard" panose="02080502050505020702" pitchFamily="18" charset="0"/>
              </a:rPr>
              <a:t>)</a:t>
            </a:r>
          </a:p>
          <a:p>
            <a:pPr marL="742950" indent="-228600" defTabSz="914400">
              <a:lnSpc>
                <a:spcPct val="90000"/>
              </a:lnSpc>
              <a:spcAft>
                <a:spcPts val="600"/>
              </a:spcAft>
              <a:buFont typeface="Arial" panose="020B0604020202020204" pitchFamily="34" charset="0"/>
              <a:buChar char="•"/>
            </a:pPr>
            <a:r>
              <a:rPr lang="en-US" sz="3200" dirty="0">
                <a:latin typeface="Poor Richard" panose="02080502050505020702" pitchFamily="18" charset="0"/>
              </a:rPr>
              <a:t>Diwali  (Oct - 21)</a:t>
            </a:r>
          </a:p>
          <a:p>
            <a:pPr marL="742950" indent="-228600" defTabSz="914400">
              <a:lnSpc>
                <a:spcPct val="90000"/>
              </a:lnSpc>
              <a:spcAft>
                <a:spcPts val="600"/>
              </a:spcAft>
              <a:buFont typeface="Arial" panose="020B0604020202020204" pitchFamily="34" charset="0"/>
              <a:buChar char="•"/>
            </a:pPr>
            <a:r>
              <a:rPr lang="en-US" sz="3200" dirty="0">
                <a:latin typeface="Poor Richard" panose="02080502050505020702" pitchFamily="18" charset="0"/>
              </a:rPr>
              <a:t>Govardhan Pooja, Go puja (Oct - 22)</a:t>
            </a:r>
          </a:p>
          <a:p>
            <a:pPr marL="742950" indent="-228600" defTabSz="914400">
              <a:lnSpc>
                <a:spcPct val="90000"/>
              </a:lnSpc>
              <a:spcAft>
                <a:spcPts val="600"/>
              </a:spcAft>
              <a:buFont typeface="Arial" panose="020B0604020202020204" pitchFamily="34" charset="0"/>
              <a:buChar char="•"/>
            </a:pPr>
            <a:r>
              <a:rPr lang="en-US" sz="3200" dirty="0" err="1">
                <a:latin typeface="Poor Richard" panose="02080502050505020702" pitchFamily="18" charset="0"/>
              </a:rPr>
              <a:t>Gopashtami</a:t>
            </a:r>
            <a:r>
              <a:rPr lang="en-US" sz="3200" dirty="0">
                <a:latin typeface="Poor Richard" panose="02080502050505020702" pitchFamily="18" charset="0"/>
              </a:rPr>
              <a:t> (Oct – 30)</a:t>
            </a:r>
          </a:p>
          <a:p>
            <a:pPr marL="742950" indent="-228600" defTabSz="914400">
              <a:lnSpc>
                <a:spcPct val="90000"/>
              </a:lnSpc>
              <a:spcAft>
                <a:spcPts val="600"/>
              </a:spcAft>
              <a:buFont typeface="Arial" panose="020B0604020202020204" pitchFamily="34" charset="0"/>
              <a:buChar char="•"/>
            </a:pPr>
            <a:r>
              <a:rPr lang="en-US" sz="3200" dirty="0">
                <a:latin typeface="Poor Richard" panose="02080502050505020702" pitchFamily="18" charset="0"/>
              </a:rPr>
              <a:t>Tulasi –</a:t>
            </a:r>
            <a:r>
              <a:rPr lang="en-US" sz="3200" dirty="0" err="1">
                <a:latin typeface="Poor Richard" panose="02080502050505020702" pitchFamily="18" charset="0"/>
              </a:rPr>
              <a:t>Shaligrama</a:t>
            </a:r>
            <a:r>
              <a:rPr lang="en-US" sz="3200" dirty="0">
                <a:latin typeface="Poor Richard" panose="02080502050505020702" pitchFamily="18" charset="0"/>
              </a:rPr>
              <a:t> </a:t>
            </a:r>
            <a:r>
              <a:rPr lang="en-US" sz="3200" dirty="0" err="1">
                <a:latin typeface="Poor Richard" panose="02080502050505020702" pitchFamily="18" charset="0"/>
              </a:rPr>
              <a:t>Vivah</a:t>
            </a:r>
            <a:r>
              <a:rPr lang="en-US" sz="3200" dirty="0">
                <a:latin typeface="Poor Richard" panose="02080502050505020702" pitchFamily="18" charset="0"/>
              </a:rPr>
              <a:t>   (Nov - 05)</a:t>
            </a:r>
          </a:p>
        </p:txBody>
      </p:sp>
    </p:spTree>
    <p:extLst>
      <p:ext uri="{BB962C8B-B14F-4D97-AF65-F5344CB8AC3E}">
        <p14:creationId xmlns:p14="http://schemas.microsoft.com/office/powerpoint/2010/main" val="343807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http://farm3.static.flickr.com/2591/3877369777_39222ccba1.jpg">
            <a:extLst>
              <a:ext uri="{FF2B5EF4-FFF2-40B4-BE49-F238E27FC236}">
                <a16:creationId xmlns:a16="http://schemas.microsoft.com/office/drawing/2014/main" id="{A39A3F59-7393-4DE8-9EED-5EE528A00EE4}"/>
              </a:ext>
            </a:extLst>
          </p:cNvPr>
          <p:cNvPicPr>
            <a:picLocks noChangeAspect="1" noChangeArrowheads="1"/>
          </p:cNvPicPr>
          <p:nvPr/>
        </p:nvPicPr>
        <p:blipFill rotWithShape="1">
          <a:blip r:embed="rId2" cstate="print"/>
          <a:srcRect r="-1" b="1292"/>
          <a:stretch/>
        </p:blipFill>
        <p:spPr bwMode="auto">
          <a:xfrm>
            <a:off x="20" y="431"/>
            <a:ext cx="8115280" cy="6408311"/>
          </a:xfrm>
          <a:prstGeom prst="rect">
            <a:avLst/>
          </a:prstGeom>
          <a:noFill/>
        </p:spPr>
      </p:pic>
      <p:sp>
        <p:nvSpPr>
          <p:cNvPr id="3" name="TextBox 2">
            <a:extLst>
              <a:ext uri="{FF2B5EF4-FFF2-40B4-BE49-F238E27FC236}">
                <a16:creationId xmlns:a16="http://schemas.microsoft.com/office/drawing/2014/main" id="{57C55EAC-FA71-43D8-8590-608E41FFF7C3}"/>
              </a:ext>
            </a:extLst>
          </p:cNvPr>
          <p:cNvSpPr txBox="1"/>
          <p:nvPr/>
        </p:nvSpPr>
        <p:spPr>
          <a:xfrm>
            <a:off x="8577740" y="1230008"/>
            <a:ext cx="2942813" cy="2093804"/>
          </a:xfrm>
          <a:prstGeom prst="rect">
            <a:avLst/>
          </a:prstGeom>
        </p:spPr>
        <p:txBody>
          <a:bodyPr vert="horz" lIns="91440" tIns="45720" rIns="91440" bIns="45720" rtlCol="0">
            <a:noAutofit/>
          </a:bodyPr>
          <a:lstStyle/>
          <a:p>
            <a:pPr defTabSz="914400">
              <a:lnSpc>
                <a:spcPct val="90000"/>
              </a:lnSpc>
              <a:spcAft>
                <a:spcPts val="600"/>
              </a:spcAft>
            </a:pPr>
            <a:r>
              <a:rPr lang="en-US" sz="2800" dirty="0" err="1">
                <a:solidFill>
                  <a:srgbClr val="7030A0"/>
                </a:solidFill>
                <a:latin typeface="Poor Richard" panose="02080502050505020702" pitchFamily="18" charset="0"/>
              </a:rPr>
              <a:t>Dama</a:t>
            </a:r>
            <a:r>
              <a:rPr lang="en-US" sz="2800" dirty="0">
                <a:solidFill>
                  <a:srgbClr val="7030A0"/>
                </a:solidFill>
                <a:latin typeface="Poor Richard" panose="02080502050505020702" pitchFamily="18" charset="0"/>
              </a:rPr>
              <a:t> means ‘rope’ and </a:t>
            </a:r>
            <a:r>
              <a:rPr lang="en-US" sz="2800" dirty="0" err="1">
                <a:solidFill>
                  <a:srgbClr val="7030A0"/>
                </a:solidFill>
                <a:latin typeface="Poor Richard" panose="02080502050505020702" pitchFamily="18" charset="0"/>
              </a:rPr>
              <a:t>udara</a:t>
            </a:r>
            <a:r>
              <a:rPr lang="en-US" sz="2800" dirty="0">
                <a:solidFill>
                  <a:srgbClr val="7030A0"/>
                </a:solidFill>
                <a:latin typeface="Poor Richard" panose="02080502050505020702" pitchFamily="18" charset="0"/>
              </a:rPr>
              <a:t> means ‘belly’.</a:t>
            </a:r>
          </a:p>
          <a:p>
            <a:pPr indent="-228600" defTabSz="914400">
              <a:lnSpc>
                <a:spcPct val="90000"/>
              </a:lnSpc>
              <a:spcAft>
                <a:spcPts val="600"/>
              </a:spcAft>
              <a:buFont typeface="Arial" panose="020B0604020202020204" pitchFamily="34" charset="0"/>
              <a:buChar char="•"/>
            </a:pPr>
            <a:endParaRPr lang="en-US" sz="2800" dirty="0">
              <a:solidFill>
                <a:srgbClr val="7030A0"/>
              </a:solidFill>
              <a:latin typeface="Poor Richard" panose="02080502050505020702" pitchFamily="18" charset="0"/>
            </a:endParaRPr>
          </a:p>
          <a:p>
            <a:pPr defTabSz="914400">
              <a:lnSpc>
                <a:spcPct val="90000"/>
              </a:lnSpc>
              <a:spcAft>
                <a:spcPts val="600"/>
              </a:spcAft>
            </a:pPr>
            <a:r>
              <a:rPr lang="en-US" sz="2800" dirty="0">
                <a:solidFill>
                  <a:srgbClr val="7030A0"/>
                </a:solidFill>
                <a:latin typeface="Poor Richard" panose="02080502050505020702" pitchFamily="18" charset="0"/>
              </a:rPr>
              <a:t>Since naughty Krishna was bound by the rope by His mother Yashoda, he is called “</a:t>
            </a:r>
            <a:r>
              <a:rPr lang="en-US" sz="2800" dirty="0" err="1">
                <a:solidFill>
                  <a:srgbClr val="7030A0"/>
                </a:solidFill>
                <a:latin typeface="Poor Richard" panose="02080502050505020702" pitchFamily="18" charset="0"/>
              </a:rPr>
              <a:t>Damodara</a:t>
            </a:r>
            <a:r>
              <a:rPr lang="en-US" sz="2800" dirty="0">
                <a:solidFill>
                  <a:srgbClr val="7030A0"/>
                </a:solidFill>
                <a:latin typeface="Poor Richard" panose="02080502050505020702" pitchFamily="18" charset="0"/>
              </a:rPr>
              <a:t>”</a:t>
            </a:r>
          </a:p>
        </p:txBody>
      </p:sp>
      <p:sp>
        <p:nvSpPr>
          <p:cNvPr id="27" name="Rectangle 2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19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6">
            <a:extLst>
              <a:ext uri="{FF2B5EF4-FFF2-40B4-BE49-F238E27FC236}">
                <a16:creationId xmlns:a16="http://schemas.microsoft.com/office/drawing/2014/main" id="{6027F030-58A9-44B8-ABF5-0372D2954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8">
            <a:extLst>
              <a:ext uri="{FF2B5EF4-FFF2-40B4-BE49-F238E27FC236}">
                <a16:creationId xmlns:a16="http://schemas.microsoft.com/office/drawing/2014/main" id="{A6328306-71F0-4C12-A2D9-7C857146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1666" y="741294"/>
            <a:ext cx="5422335" cy="5422335"/>
          </a:xfrm>
          <a:custGeom>
            <a:avLst/>
            <a:gdLst>
              <a:gd name="connsiteX0" fmla="*/ 0 w 5422335"/>
              <a:gd name="connsiteY0" fmla="*/ 539819 h 5422335"/>
              <a:gd name="connsiteX1" fmla="*/ 539819 w 5422335"/>
              <a:gd name="connsiteY1" fmla="*/ 0 h 5422335"/>
              <a:gd name="connsiteX2" fmla="*/ 5422335 w 5422335"/>
              <a:gd name="connsiteY2" fmla="*/ 0 h 5422335"/>
              <a:gd name="connsiteX3" fmla="*/ 5422335 w 5422335"/>
              <a:gd name="connsiteY3" fmla="*/ 4816159 h 5422335"/>
              <a:gd name="connsiteX4" fmla="*/ 4816159 w 5422335"/>
              <a:gd name="connsiteY4" fmla="*/ 5422335 h 5422335"/>
              <a:gd name="connsiteX5" fmla="*/ 1331251 w 5422335"/>
              <a:gd name="connsiteY5" fmla="*/ 5422335 h 5422335"/>
              <a:gd name="connsiteX6" fmla="*/ 0 w 5422335"/>
              <a:gd name="connsiteY6" fmla="*/ 4091084 h 54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335" h="5422335">
                <a:moveTo>
                  <a:pt x="0" y="539819"/>
                </a:moveTo>
                <a:lnTo>
                  <a:pt x="539819" y="0"/>
                </a:lnTo>
                <a:lnTo>
                  <a:pt x="5422335" y="0"/>
                </a:lnTo>
                <a:lnTo>
                  <a:pt x="5422335" y="4816159"/>
                </a:lnTo>
                <a:lnTo>
                  <a:pt x="4816159" y="5422335"/>
                </a:lnTo>
                <a:lnTo>
                  <a:pt x="1331251" y="5422335"/>
                </a:lnTo>
                <a:lnTo>
                  <a:pt x="0" y="4091084"/>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10">
            <a:extLst>
              <a:ext uri="{FF2B5EF4-FFF2-40B4-BE49-F238E27FC236}">
                <a16:creationId xmlns:a16="http://schemas.microsoft.com/office/drawing/2014/main" id="{64AB010C-C307-4A53-9D97-39C6AAB2E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917505" y="-622183"/>
            <a:ext cx="1508163" cy="1508163"/>
          </a:xfrm>
          <a:custGeom>
            <a:avLst/>
            <a:gdLst>
              <a:gd name="connsiteX0" fmla="*/ 0 w 1508163"/>
              <a:gd name="connsiteY0" fmla="*/ 1321630 h 1508163"/>
              <a:gd name="connsiteX1" fmla="*/ 1321630 w 1508163"/>
              <a:gd name="connsiteY1" fmla="*/ 0 h 1508163"/>
              <a:gd name="connsiteX2" fmla="*/ 1508163 w 1508163"/>
              <a:gd name="connsiteY2" fmla="*/ 0 h 1508163"/>
              <a:gd name="connsiteX3" fmla="*/ 1508163 w 1508163"/>
              <a:gd name="connsiteY3" fmla="*/ 1508163 h 1508163"/>
              <a:gd name="connsiteX4" fmla="*/ 0 w 1508163"/>
              <a:gd name="connsiteY4" fmla="*/ 1508163 h 150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163" h="1508163">
                <a:moveTo>
                  <a:pt x="0" y="1321630"/>
                </a:moveTo>
                <a:lnTo>
                  <a:pt x="1321630" y="0"/>
                </a:lnTo>
                <a:lnTo>
                  <a:pt x="1508163" y="0"/>
                </a:lnTo>
                <a:lnTo>
                  <a:pt x="1508163" y="1508163"/>
                </a:lnTo>
                <a:lnTo>
                  <a:pt x="0" y="150816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12">
            <a:extLst>
              <a:ext uri="{FF2B5EF4-FFF2-40B4-BE49-F238E27FC236}">
                <a16:creationId xmlns:a16="http://schemas.microsoft.com/office/drawing/2014/main" id="{3252C512-4076-456E-AD89-50B031645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53041" y="342543"/>
            <a:ext cx="678106" cy="67810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14">
            <a:extLst>
              <a:ext uri="{FF2B5EF4-FFF2-40B4-BE49-F238E27FC236}">
                <a16:creationId xmlns:a16="http://schemas.microsoft.com/office/drawing/2014/main" id="{71C24C9E-C2F4-4FA4-947B-6CBAC7C3A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550345" y="2526029"/>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16">
            <a:extLst>
              <a:ext uri="{FF2B5EF4-FFF2-40B4-BE49-F238E27FC236}">
                <a16:creationId xmlns:a16="http://schemas.microsoft.com/office/drawing/2014/main" id="{604B7750-FFCA-4912-AC2E-989EECC94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828903" y="2552919"/>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18">
            <a:extLst>
              <a:ext uri="{FF2B5EF4-FFF2-40B4-BE49-F238E27FC236}">
                <a16:creationId xmlns:a16="http://schemas.microsoft.com/office/drawing/2014/main" id="{52494659-52DF-4053-975B-36F06255E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63972" y="5565676"/>
            <a:ext cx="1425687" cy="1425687"/>
          </a:xfrm>
          <a:custGeom>
            <a:avLst/>
            <a:gdLst>
              <a:gd name="connsiteX0" fmla="*/ 0 w 1425687"/>
              <a:gd name="connsiteY0" fmla="*/ 0 h 1425687"/>
              <a:gd name="connsiteX1" fmla="*/ 1425687 w 1425687"/>
              <a:gd name="connsiteY1" fmla="*/ 0 h 1425687"/>
              <a:gd name="connsiteX2" fmla="*/ 1425687 w 1425687"/>
              <a:gd name="connsiteY2" fmla="*/ 819509 h 1425687"/>
              <a:gd name="connsiteX3" fmla="*/ 819509 w 1425687"/>
              <a:gd name="connsiteY3" fmla="*/ 1425687 h 1425687"/>
              <a:gd name="connsiteX4" fmla="*/ 0 w 1425687"/>
              <a:gd name="connsiteY4" fmla="*/ 1425687 h 142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687" h="1425687">
                <a:moveTo>
                  <a:pt x="0" y="0"/>
                </a:moveTo>
                <a:lnTo>
                  <a:pt x="1425687" y="0"/>
                </a:lnTo>
                <a:lnTo>
                  <a:pt x="1425687" y="819509"/>
                </a:lnTo>
                <a:lnTo>
                  <a:pt x="819509" y="1425687"/>
                </a:lnTo>
                <a:lnTo>
                  <a:pt x="0" y="1425687"/>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20">
            <a:extLst>
              <a:ext uri="{FF2B5EF4-FFF2-40B4-BE49-F238E27FC236}">
                <a16:creationId xmlns:a16="http://schemas.microsoft.com/office/drawing/2014/main" id="{EE807326-229C-458C-BDA0-C72126216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22">
            <a:extLst>
              <a:ext uri="{FF2B5EF4-FFF2-40B4-BE49-F238E27FC236}">
                <a16:creationId xmlns:a16="http://schemas.microsoft.com/office/drawing/2014/main" id="{FCADE1D5-E79C-4CEF-BEFD-B66EFB39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C4EC74E9-7C3D-40AD-8142-E2E59CCFC750}"/>
              </a:ext>
            </a:extLst>
          </p:cNvPr>
          <p:cNvSpPr>
            <a:spLocks noGrp="1"/>
          </p:cNvSpPr>
          <p:nvPr>
            <p:ph type="title"/>
          </p:nvPr>
        </p:nvSpPr>
        <p:spPr>
          <a:xfrm>
            <a:off x="3204641" y="2353641"/>
            <a:ext cx="6196871" cy="2150719"/>
          </a:xfrm>
          <a:noFill/>
        </p:spPr>
        <p:txBody>
          <a:bodyPr vert="horz" lIns="91440" tIns="45720" rIns="91440" bIns="45720" rtlCol="0" anchor="ctr">
            <a:normAutofit/>
          </a:bodyPr>
          <a:lstStyle/>
          <a:p>
            <a:pPr algn="ctr"/>
            <a:r>
              <a:rPr lang="en-US" sz="4800" kern="1200" dirty="0">
                <a:solidFill>
                  <a:srgbClr val="080808"/>
                </a:solidFill>
                <a:latin typeface="Poor Richard" panose="02080502050505020702" pitchFamily="18" charset="0"/>
              </a:rPr>
              <a:t>Lets dive into the pastime… </a:t>
            </a:r>
          </a:p>
        </p:txBody>
      </p:sp>
      <p:sp>
        <p:nvSpPr>
          <p:cNvPr id="38" name="Isosceles Triangle 24">
            <a:extLst>
              <a:ext uri="{FF2B5EF4-FFF2-40B4-BE49-F238E27FC236}">
                <a16:creationId xmlns:a16="http://schemas.microsoft.com/office/drawing/2014/main" id="{54FC8EB5-1620-43B8-B816-8A91B6EAC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3866" y="5708769"/>
            <a:ext cx="2313591" cy="1156796"/>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26">
            <a:extLst>
              <a:ext uri="{FF2B5EF4-FFF2-40B4-BE49-F238E27FC236}">
                <a16:creationId xmlns:a16="http://schemas.microsoft.com/office/drawing/2014/main" id="{3D544515-9F93-4809-A102-B49C85F46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797" y="6332156"/>
            <a:ext cx="1066816" cy="53340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973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CCA6FE-F106-4D81-8F7A-A7D1759BEE97}"/>
              </a:ext>
            </a:extLst>
          </p:cNvPr>
          <p:cNvPicPr>
            <a:picLocks noChangeAspect="1"/>
          </p:cNvPicPr>
          <p:nvPr/>
        </p:nvPicPr>
        <p:blipFill>
          <a:blip r:embed="rId3"/>
          <a:stretch>
            <a:fillRect/>
          </a:stretch>
        </p:blipFill>
        <p:spPr>
          <a:xfrm>
            <a:off x="6159614" y="671804"/>
            <a:ext cx="5486400" cy="4931656"/>
          </a:xfrm>
          <a:prstGeom prst="rect">
            <a:avLst/>
          </a:prstGeom>
        </p:spPr>
      </p:pic>
      <p:sp>
        <p:nvSpPr>
          <p:cNvPr id="7" name="TextBox 6">
            <a:extLst>
              <a:ext uri="{FF2B5EF4-FFF2-40B4-BE49-F238E27FC236}">
                <a16:creationId xmlns:a16="http://schemas.microsoft.com/office/drawing/2014/main" id="{54AFC210-F546-439B-B4CF-9E39937EF22E}"/>
              </a:ext>
            </a:extLst>
          </p:cNvPr>
          <p:cNvSpPr txBox="1"/>
          <p:nvPr/>
        </p:nvSpPr>
        <p:spPr>
          <a:xfrm>
            <a:off x="545986" y="752363"/>
            <a:ext cx="5194795" cy="4770537"/>
          </a:xfrm>
          <a:prstGeom prst="rect">
            <a:avLst/>
          </a:prstGeom>
          <a:noFill/>
        </p:spPr>
        <p:txBody>
          <a:bodyPr wrap="square">
            <a:spAutoFit/>
          </a:bodyPr>
          <a:lstStyle/>
          <a:p>
            <a:pPr>
              <a:lnSpc>
                <a:spcPct val="150000"/>
              </a:lnSpc>
            </a:pPr>
            <a:endParaRPr lang="en-US" sz="3200" dirty="0">
              <a:solidFill>
                <a:srgbClr val="7030A0"/>
              </a:solidFill>
              <a:effectLst/>
              <a:latin typeface="Poor Richard" panose="02080502050505020702" pitchFamily="18" charset="0"/>
            </a:endParaRPr>
          </a:p>
          <a:p>
            <a:pPr algn="just"/>
            <a:r>
              <a:rPr lang="en-US" sz="3200" dirty="0">
                <a:solidFill>
                  <a:srgbClr val="7030A0"/>
                </a:solidFill>
                <a:latin typeface="Poor Richard" panose="02080502050505020702" pitchFamily="18" charset="0"/>
              </a:rPr>
              <a:t>Lord Krishna desiring to drink milk, went to mother Yashoda. She fed baby Krishna her milk.</a:t>
            </a:r>
          </a:p>
          <a:p>
            <a:pPr algn="just"/>
            <a:endParaRPr lang="en-US" sz="3200" dirty="0">
              <a:solidFill>
                <a:srgbClr val="7030A0"/>
              </a:solidFill>
              <a:latin typeface="Poor Richard" panose="02080502050505020702" pitchFamily="18" charset="0"/>
            </a:endParaRPr>
          </a:p>
          <a:p>
            <a:pPr algn="just"/>
            <a:r>
              <a:rPr lang="en-US" sz="3200" dirty="0">
                <a:solidFill>
                  <a:srgbClr val="7030A0"/>
                </a:solidFill>
                <a:latin typeface="Poor Richard" panose="02080502050505020702" pitchFamily="18" charset="0"/>
              </a:rPr>
              <a:t>But soon, she left the child unsatisfied and went to take care of the overflowing milk in the oven.</a:t>
            </a:r>
          </a:p>
        </p:txBody>
      </p:sp>
      <p:sp>
        <p:nvSpPr>
          <p:cNvPr id="6" name="TextBox 5">
            <a:extLst>
              <a:ext uri="{FF2B5EF4-FFF2-40B4-BE49-F238E27FC236}">
                <a16:creationId xmlns:a16="http://schemas.microsoft.com/office/drawing/2014/main" id="{8DFC95B4-D63A-449A-8FC5-7312D2010394}"/>
              </a:ext>
            </a:extLst>
          </p:cNvPr>
          <p:cNvSpPr txBox="1"/>
          <p:nvPr/>
        </p:nvSpPr>
        <p:spPr>
          <a:xfrm>
            <a:off x="7239511" y="5603460"/>
            <a:ext cx="3326607" cy="793551"/>
          </a:xfrm>
          <a:prstGeom prst="rect">
            <a:avLst/>
          </a:prstGeom>
          <a:noFill/>
        </p:spPr>
        <p:txBody>
          <a:bodyPr wrap="square">
            <a:spAutoFit/>
          </a:bodyPr>
          <a:lstStyle/>
          <a:p>
            <a:pPr algn="ctr">
              <a:lnSpc>
                <a:spcPct val="150000"/>
              </a:lnSpc>
            </a:pPr>
            <a:r>
              <a:rPr lang="en-US" sz="1600" b="1" i="0" dirty="0">
                <a:solidFill>
                  <a:srgbClr val="0000FF"/>
                </a:solidFill>
                <a:effectLst/>
                <a:latin typeface="Book Antiqua" panose="02040602050305030304" pitchFamily="18" charset="0"/>
              </a:rPr>
              <a:t>Mother </a:t>
            </a:r>
            <a:r>
              <a:rPr lang="en-US" sz="1600" b="1" dirty="0" err="1">
                <a:solidFill>
                  <a:srgbClr val="0000FF"/>
                </a:solidFill>
                <a:latin typeface="Book Antiqua" panose="02040602050305030304" pitchFamily="18" charset="0"/>
              </a:rPr>
              <a:t>Y</a:t>
            </a:r>
            <a:r>
              <a:rPr lang="en-US" sz="1600" b="1" i="0" dirty="0" err="1">
                <a:solidFill>
                  <a:srgbClr val="0000FF"/>
                </a:solidFill>
                <a:effectLst/>
                <a:latin typeface="Book Antiqua" panose="02040602050305030304" pitchFamily="18" charset="0"/>
              </a:rPr>
              <a:t>asoda</a:t>
            </a:r>
            <a:r>
              <a:rPr lang="en-US" sz="1600" b="1" i="0" dirty="0">
                <a:solidFill>
                  <a:srgbClr val="0000FF"/>
                </a:solidFill>
                <a:effectLst/>
                <a:latin typeface="Book Antiqua" panose="02040602050305030304" pitchFamily="18" charset="0"/>
              </a:rPr>
              <a:t> Binds Lord </a:t>
            </a:r>
            <a:r>
              <a:rPr lang="en-US" sz="1600" b="1" i="0" dirty="0" err="1">
                <a:solidFill>
                  <a:srgbClr val="0000FF"/>
                </a:solidFill>
                <a:effectLst/>
                <a:latin typeface="Book Antiqua" panose="02040602050305030304" pitchFamily="18" charset="0"/>
              </a:rPr>
              <a:t>Krsna</a:t>
            </a:r>
            <a:r>
              <a:rPr lang="en-US" sz="1600" b="1" i="0" dirty="0">
                <a:solidFill>
                  <a:srgbClr val="0000FF"/>
                </a:solidFill>
                <a:effectLst/>
                <a:latin typeface="Book Antiqua" panose="02040602050305030304" pitchFamily="18" charset="0"/>
              </a:rPr>
              <a:t> </a:t>
            </a:r>
          </a:p>
          <a:p>
            <a:pPr algn="ctr">
              <a:lnSpc>
                <a:spcPct val="150000"/>
              </a:lnSpc>
            </a:pPr>
            <a:r>
              <a:rPr lang="en-US" sz="1600" b="1" i="0" dirty="0">
                <a:solidFill>
                  <a:srgbClr val="0000FF"/>
                </a:solidFill>
                <a:effectLst/>
                <a:latin typeface="Book Antiqua" panose="02040602050305030304" pitchFamily="18" charset="0"/>
              </a:rPr>
              <a:t>SB. Canto 10 Chapter-9</a:t>
            </a:r>
          </a:p>
        </p:txBody>
      </p:sp>
    </p:spTree>
    <p:extLst>
      <p:ext uri="{BB962C8B-B14F-4D97-AF65-F5344CB8AC3E}">
        <p14:creationId xmlns:p14="http://schemas.microsoft.com/office/powerpoint/2010/main" val="2962230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late 0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669" y="655010"/>
            <a:ext cx="4964638" cy="3912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669BE7-C5E4-46B8-8B73-267D84A77946}"/>
              </a:ext>
            </a:extLst>
          </p:cNvPr>
          <p:cNvSpPr txBox="1"/>
          <p:nvPr/>
        </p:nvSpPr>
        <p:spPr>
          <a:xfrm>
            <a:off x="642269" y="1334180"/>
            <a:ext cx="5269063" cy="2554545"/>
          </a:xfrm>
          <a:prstGeom prst="rect">
            <a:avLst/>
          </a:prstGeom>
          <a:noFill/>
        </p:spPr>
        <p:txBody>
          <a:bodyPr wrap="square">
            <a:spAutoFit/>
          </a:bodyPr>
          <a:lstStyle/>
          <a:p>
            <a:pPr algn="just"/>
            <a:r>
              <a:rPr lang="en-US" altLang="en-US" sz="3200" dirty="0" err="1">
                <a:solidFill>
                  <a:srgbClr val="7030A0"/>
                </a:solidFill>
                <a:latin typeface="Poor Richard" panose="02080502050505020702" pitchFamily="18" charset="0"/>
              </a:rPr>
              <a:t>Kṛṣṇa</a:t>
            </a:r>
            <a:r>
              <a:rPr lang="en-US" altLang="en-US" sz="3200" dirty="0">
                <a:solidFill>
                  <a:srgbClr val="7030A0"/>
                </a:solidFill>
                <a:latin typeface="Poor Richard" panose="02080502050505020702" pitchFamily="18" charset="0"/>
              </a:rPr>
              <a:t> </a:t>
            </a:r>
            <a:r>
              <a:rPr lang="en-US" sz="3200" dirty="0">
                <a:solidFill>
                  <a:srgbClr val="7030A0"/>
                </a:solidFill>
                <a:latin typeface="Poor Richard" panose="02080502050505020702" pitchFamily="18" charset="0"/>
              </a:rPr>
              <a:t>got very angry, with false tears he  broke the container of yogurt with a piece of stone and began to eat the freshly churned butter in a solitary place.</a:t>
            </a:r>
          </a:p>
        </p:txBody>
      </p:sp>
      <p:sp>
        <p:nvSpPr>
          <p:cNvPr id="8" name="TextBox 7">
            <a:extLst>
              <a:ext uri="{FF2B5EF4-FFF2-40B4-BE49-F238E27FC236}">
                <a16:creationId xmlns:a16="http://schemas.microsoft.com/office/drawing/2014/main" id="{01669BE7-C5E4-46B8-8B73-267D84A77946}"/>
              </a:ext>
            </a:extLst>
          </p:cNvPr>
          <p:cNvSpPr txBox="1"/>
          <p:nvPr/>
        </p:nvSpPr>
        <p:spPr>
          <a:xfrm>
            <a:off x="811697" y="5106428"/>
            <a:ext cx="10536181" cy="1077218"/>
          </a:xfrm>
          <a:prstGeom prst="rect">
            <a:avLst/>
          </a:prstGeom>
          <a:noFill/>
        </p:spPr>
        <p:txBody>
          <a:bodyPr wrap="square">
            <a:spAutoFit/>
          </a:bodyPr>
          <a:lstStyle/>
          <a:p>
            <a:pPr algn="just"/>
            <a:r>
              <a:rPr lang="en-US" sz="3200" dirty="0">
                <a:solidFill>
                  <a:srgbClr val="7030A0"/>
                </a:solidFill>
                <a:latin typeface="Poor Richard" panose="02080502050505020702" pitchFamily="18" charset="0"/>
              </a:rPr>
              <a:t>Mother </a:t>
            </a:r>
            <a:r>
              <a:rPr lang="en-US" sz="3200" dirty="0" err="1">
                <a:solidFill>
                  <a:srgbClr val="7030A0"/>
                </a:solidFill>
                <a:latin typeface="Poor Richard" panose="02080502050505020702" pitchFamily="18" charset="0"/>
              </a:rPr>
              <a:t>Yaśodā</a:t>
            </a:r>
            <a:r>
              <a:rPr lang="en-US" sz="3200" dirty="0">
                <a:solidFill>
                  <a:srgbClr val="7030A0"/>
                </a:solidFill>
                <a:latin typeface="Poor Richard" panose="02080502050505020702" pitchFamily="18" charset="0"/>
              </a:rPr>
              <a:t>, after taking down the hot milk from the oven, returned to the churning spot, and saw the broken pots.</a:t>
            </a:r>
          </a:p>
        </p:txBody>
      </p:sp>
    </p:spTree>
    <p:extLst>
      <p:ext uri="{BB962C8B-B14F-4D97-AF65-F5344CB8AC3E}">
        <p14:creationId xmlns:p14="http://schemas.microsoft.com/office/powerpoint/2010/main" val="142567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late 0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15296"/>
            <a:ext cx="5449822" cy="335052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a:extLst>
              <a:ext uri="{FF2B5EF4-FFF2-40B4-BE49-F238E27FC236}">
                <a16:creationId xmlns:a16="http://schemas.microsoft.com/office/drawing/2014/main" id="{1C7B3ADB-E548-460F-AEC7-796241D0B045}"/>
              </a:ext>
            </a:extLst>
          </p:cNvPr>
          <p:cNvSpPr>
            <a:spLocks noGrp="1" noChangeArrowheads="1"/>
          </p:cNvSpPr>
          <p:nvPr>
            <p:ph type="subTitle" idx="1"/>
          </p:nvPr>
        </p:nvSpPr>
        <p:spPr bwMode="auto">
          <a:xfrm>
            <a:off x="845214" y="339762"/>
            <a:ext cx="4952934" cy="267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2380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400" b="0" i="0" u="none" strike="noStrike" cap="none" normalizeH="0" baseline="0" dirty="0">
              <a:ln>
                <a:noFill/>
              </a:ln>
              <a:solidFill>
                <a:srgbClr val="1D1601"/>
              </a:solidFill>
              <a:effectLst/>
              <a:latin typeface="Noto Serif"/>
            </a:endParaRPr>
          </a:p>
          <a:p>
            <a:pPr marL="0" marR="0" lvl="1" algn="l" eaLnBrk="1" fontAlgn="base" hangingPunct="1">
              <a:lnSpc>
                <a:spcPct val="100000"/>
              </a:lnSpc>
              <a:spcBef>
                <a:spcPct val="0"/>
              </a:spcBef>
              <a:spcAft>
                <a:spcPct val="0"/>
              </a:spcAft>
              <a:buClrTx/>
              <a:buSzTx/>
              <a:tabLst/>
            </a:pPr>
            <a:r>
              <a:rPr lang="en-US" altLang="en-US" sz="3200" b="1" dirty="0">
                <a:solidFill>
                  <a:srgbClr val="FF0000"/>
                </a:solidFill>
                <a:latin typeface="Balaram" pitchFamily="2" charset="0"/>
              </a:rPr>
              <a:t>	</a:t>
            </a:r>
            <a:r>
              <a:rPr lang="en-US" altLang="en-US" sz="2800" dirty="0">
                <a:solidFill>
                  <a:srgbClr val="7030A0"/>
                </a:solidFill>
                <a:latin typeface="Poor Richard" panose="02080502050505020702" pitchFamily="18" charset="0"/>
              </a:rPr>
              <a:t>Kṛṣṇa, stood on an upside -down wooden mortar for grinding spices and was distributing milk preparations such as yogurt and </a:t>
            </a:r>
          </a:p>
          <a:p>
            <a:pPr marL="0" marR="0" lvl="1" algn="l" eaLnBrk="1" fontAlgn="base" hangingPunct="1">
              <a:lnSpc>
                <a:spcPct val="100000"/>
              </a:lnSpc>
              <a:spcBef>
                <a:spcPct val="0"/>
              </a:spcBef>
              <a:spcAft>
                <a:spcPct val="0"/>
              </a:spcAft>
              <a:buClrTx/>
              <a:buSzTx/>
              <a:tabLst/>
            </a:pPr>
            <a:r>
              <a:rPr lang="en-US" altLang="en-US" sz="2800" dirty="0">
                <a:solidFill>
                  <a:srgbClr val="7030A0"/>
                </a:solidFill>
                <a:latin typeface="Poor Richard" panose="02080502050505020702" pitchFamily="18" charset="0"/>
              </a:rPr>
              <a:t>butter to the monkeys and friends</a:t>
            </a:r>
            <a:r>
              <a:rPr lang="en-US" altLang="en-US" sz="2400" dirty="0">
                <a:solidFill>
                  <a:srgbClr val="7030A0"/>
                </a:solidFill>
                <a:latin typeface="Poor Richard" panose="02080502050505020702" pitchFamily="18" charset="0"/>
              </a:rPr>
              <a:t>. </a:t>
            </a:r>
            <a:endParaRPr kumimoji="0" lang="en-US" altLang="en-US" sz="1800" i="0" u="none" strike="noStrike" cap="none" normalizeH="0" baseline="0" dirty="0">
              <a:ln>
                <a:noFill/>
              </a:ln>
              <a:solidFill>
                <a:srgbClr val="7030A0"/>
              </a:solidFill>
              <a:effectLst/>
              <a:latin typeface="Poor Richard" panose="02080502050505020702" pitchFamily="18" charset="0"/>
            </a:endParaRPr>
          </a:p>
        </p:txBody>
      </p:sp>
      <p:pic>
        <p:nvPicPr>
          <p:cNvPr id="2" name="Picture 2" descr="Plate 075">
            <a:extLst>
              <a:ext uri="{FF2B5EF4-FFF2-40B4-BE49-F238E27FC236}">
                <a16:creationId xmlns:a16="http://schemas.microsoft.com/office/drawing/2014/main" id="{823D6FB6-6673-41D5-91DD-822F873AC4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510" y="2913697"/>
            <a:ext cx="5119638" cy="34290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B7D7D90-54AB-4A30-9CFA-FC6CD3AA194B}"/>
              </a:ext>
            </a:extLst>
          </p:cNvPr>
          <p:cNvSpPr txBox="1"/>
          <p:nvPr/>
        </p:nvSpPr>
        <p:spPr>
          <a:xfrm>
            <a:off x="6096000" y="4095935"/>
            <a:ext cx="5561788" cy="2246769"/>
          </a:xfrm>
          <a:prstGeom prst="rect">
            <a:avLst/>
          </a:prstGeom>
          <a:noFill/>
        </p:spPr>
        <p:txBody>
          <a:bodyPr wrap="square">
            <a:spAutoFit/>
          </a:bodyPr>
          <a:lstStyle/>
          <a:p>
            <a:pPr marL="0" lvl="1" fontAlgn="base">
              <a:spcBef>
                <a:spcPct val="0"/>
              </a:spcBef>
              <a:spcAft>
                <a:spcPct val="0"/>
              </a:spcAft>
            </a:pPr>
            <a:r>
              <a:rPr lang="en-US" altLang="en-US" sz="2400" dirty="0">
                <a:solidFill>
                  <a:srgbClr val="FF0000"/>
                </a:solidFill>
                <a:latin typeface="Book Antiqua" panose="02040602050305030304" pitchFamily="18" charset="0"/>
              </a:rPr>
              <a:t> 	</a:t>
            </a:r>
            <a:r>
              <a:rPr lang="en-US" altLang="en-US" sz="2800" dirty="0">
                <a:solidFill>
                  <a:srgbClr val="7030A0"/>
                </a:solidFill>
                <a:latin typeface="Poor Richard" panose="02080502050505020702" pitchFamily="18" charset="0"/>
              </a:rPr>
              <a:t>Seeing mother Yashoda with stick in hand , Kṛṣṇa started running only to be caught &amp; chastised by her. But seeing that Kṛṣṇa was afraid, she desired to bind the Lord as punishment.</a:t>
            </a:r>
            <a:endParaRPr lang="en-US" altLang="en-US" sz="2400" dirty="0">
              <a:solidFill>
                <a:srgbClr val="7030A0"/>
              </a:solidFill>
              <a:latin typeface="Poor Richard" panose="02080502050505020702" pitchFamily="18" charset="0"/>
            </a:endParaRPr>
          </a:p>
        </p:txBody>
      </p:sp>
    </p:spTree>
    <p:extLst>
      <p:ext uri="{BB962C8B-B14F-4D97-AF65-F5344CB8AC3E}">
        <p14:creationId xmlns:p14="http://schemas.microsoft.com/office/powerpoint/2010/main" val="332615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late 0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468" y="643999"/>
            <a:ext cx="5504934" cy="41048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530DC3C7-9B04-4ED4-B797-A08C525793F3}"/>
              </a:ext>
            </a:extLst>
          </p:cNvPr>
          <p:cNvSpPr>
            <a:spLocks noGrp="1" noChangeArrowheads="1"/>
          </p:cNvSpPr>
          <p:nvPr>
            <p:ph type="subTitle" idx="1"/>
          </p:nvPr>
        </p:nvSpPr>
        <p:spPr bwMode="auto">
          <a:xfrm>
            <a:off x="347393" y="-106267"/>
            <a:ext cx="5381604" cy="567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2380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1D1601"/>
              </a:solidFill>
              <a:effectLst/>
              <a:latin typeface="Noto Serif"/>
            </a:endParaRPr>
          </a:p>
          <a:p>
            <a:pPr lvl="1" indent="-457200" algn="l"/>
            <a:r>
              <a:rPr kumimoji="0" lang="en-US" altLang="en-US" sz="1400" b="0" i="0" u="none" strike="noStrike" cap="none" normalizeH="0" baseline="0" dirty="0">
                <a:ln>
                  <a:noFill/>
                </a:ln>
                <a:solidFill>
                  <a:srgbClr val="FF0000"/>
                </a:solidFill>
                <a:effectLst/>
                <a:latin typeface="Noto Serif"/>
              </a:rPr>
              <a:t>            </a:t>
            </a:r>
          </a:p>
          <a:p>
            <a:pPr lvl="1" indent="-457200" algn="l"/>
            <a:r>
              <a:rPr lang="en-US" altLang="en-US" sz="2800" dirty="0">
                <a:solidFill>
                  <a:srgbClr val="FF0000"/>
                </a:solidFill>
                <a:latin typeface="Noto Serif"/>
              </a:rPr>
              <a:t>	</a:t>
            </a:r>
            <a:r>
              <a:rPr lang="en-US" altLang="en-US" sz="3200" dirty="0">
                <a:solidFill>
                  <a:srgbClr val="7030A0"/>
                </a:solidFill>
                <a:latin typeface="Poor Richard" panose="02080502050505020702" pitchFamily="18" charset="0"/>
              </a:rPr>
              <a:t>When Mother </a:t>
            </a:r>
            <a:r>
              <a:rPr lang="en-US" altLang="en-US" sz="3200" dirty="0" err="1">
                <a:solidFill>
                  <a:srgbClr val="7030A0"/>
                </a:solidFill>
                <a:latin typeface="Poor Richard" panose="02080502050505020702" pitchFamily="18" charset="0"/>
              </a:rPr>
              <a:t>Yaśodā</a:t>
            </a:r>
            <a:r>
              <a:rPr lang="en-US" altLang="en-US" sz="3200" dirty="0">
                <a:solidFill>
                  <a:srgbClr val="7030A0"/>
                </a:solidFill>
                <a:latin typeface="Poor Richard" panose="02080502050505020702" pitchFamily="18" charset="0"/>
              </a:rPr>
              <a:t> was trying to bind the Little Krishna to  the wooden mortar.</a:t>
            </a:r>
          </a:p>
          <a:p>
            <a:pPr lvl="1" indent="-457200" algn="l"/>
            <a:endParaRPr lang="en-US" altLang="en-US" sz="3200" dirty="0">
              <a:solidFill>
                <a:srgbClr val="7030A0"/>
              </a:solidFill>
              <a:latin typeface="Poor Richard" panose="02080502050505020702" pitchFamily="18" charset="0"/>
            </a:endParaRPr>
          </a:p>
          <a:p>
            <a:pPr lvl="1" indent="-457200" algn="l"/>
            <a:r>
              <a:rPr lang="en-US" altLang="en-US" sz="3200" dirty="0">
                <a:solidFill>
                  <a:srgbClr val="7030A0"/>
                </a:solidFill>
                <a:latin typeface="Poor Richard" panose="02080502050505020702" pitchFamily="18" charset="0"/>
              </a:rPr>
              <a:t>	She saw that the binding rope was short by the width of two fingers. </a:t>
            </a:r>
          </a:p>
          <a:p>
            <a:pPr lvl="1" indent="-457200" algn="l"/>
            <a:endParaRPr lang="en-US" altLang="en-US" sz="3200" dirty="0">
              <a:solidFill>
                <a:srgbClr val="7030A0"/>
              </a:solidFill>
              <a:latin typeface="Poor Richard" panose="02080502050505020702" pitchFamily="18" charset="0"/>
            </a:endParaRPr>
          </a:p>
          <a:p>
            <a:pPr marL="457200" marR="0" lvl="1" indent="-457200" algn="l" defTabSz="914400" rtl="0" eaLnBrk="0" fontAlgn="base" latinLnBrk="0" hangingPunct="0">
              <a:lnSpc>
                <a:spcPct val="100000"/>
              </a:lnSpc>
              <a:spcBef>
                <a:spcPct val="0"/>
              </a:spcBef>
              <a:spcAft>
                <a:spcPct val="0"/>
              </a:spcAft>
              <a:buClrTx/>
              <a:buSzTx/>
              <a:buFontTx/>
              <a:buNone/>
              <a:tabLst/>
            </a:pPr>
            <a:r>
              <a:rPr lang="en-US" altLang="en-US" sz="3200" dirty="0">
                <a:solidFill>
                  <a:srgbClr val="7030A0"/>
                </a:solidFill>
                <a:latin typeface="Poor Richard" panose="02080502050505020702" pitchFamily="18" charset="0"/>
              </a:rPr>
              <a:t>      She tried again and again with all the ropes available, but still couldn’t.     </a:t>
            </a:r>
          </a:p>
        </p:txBody>
      </p:sp>
      <p:sp>
        <p:nvSpPr>
          <p:cNvPr id="9" name="TextBox 8">
            <a:extLst>
              <a:ext uri="{FF2B5EF4-FFF2-40B4-BE49-F238E27FC236}">
                <a16:creationId xmlns:a16="http://schemas.microsoft.com/office/drawing/2014/main" id="{5D16E596-1248-4C75-8A66-84E43AF4662F}"/>
              </a:ext>
            </a:extLst>
          </p:cNvPr>
          <p:cNvSpPr txBox="1"/>
          <p:nvPr/>
        </p:nvSpPr>
        <p:spPr>
          <a:xfrm>
            <a:off x="317787" y="5368936"/>
            <a:ext cx="11143598" cy="1077218"/>
          </a:xfrm>
          <a:prstGeom prst="rect">
            <a:avLst/>
          </a:prstGeom>
          <a:noFill/>
        </p:spPr>
        <p:txBody>
          <a:bodyPr wrap="square">
            <a:spAutoFit/>
          </a:bodyPr>
          <a:lstStyle/>
          <a:p>
            <a:pPr marL="457200" marR="0" lvl="1" indent="-457200" algn="ctr" defTabSz="914400" rtl="0" eaLnBrk="0" fontAlgn="base" latinLnBrk="0" hangingPunct="0">
              <a:lnSpc>
                <a:spcPct val="100000"/>
              </a:lnSpc>
              <a:spcBef>
                <a:spcPct val="0"/>
              </a:spcBef>
              <a:spcAft>
                <a:spcPct val="0"/>
              </a:spcAft>
              <a:buClrTx/>
              <a:buSzTx/>
              <a:buFontTx/>
              <a:buNone/>
              <a:tabLst/>
            </a:pPr>
            <a:r>
              <a:rPr lang="en-US" altLang="en-US" sz="3200" b="1" dirty="0">
                <a:solidFill>
                  <a:srgbClr val="FF0000"/>
                </a:solidFill>
                <a:latin typeface="Balaram" pitchFamily="2" charset="0"/>
              </a:rPr>
              <a:t>       	</a:t>
            </a:r>
            <a:r>
              <a:rPr lang="en-US" altLang="en-US" sz="2800" dirty="0">
                <a:solidFill>
                  <a:srgbClr val="00B050"/>
                </a:solidFill>
                <a:latin typeface="Poor Richard" panose="02080502050505020702" pitchFamily="18" charset="0"/>
              </a:rPr>
              <a:t>When child Kṛṣṇa saw His mother was tired, He became merciful to her and agreed to be bound. </a:t>
            </a:r>
            <a:r>
              <a:rPr lang="en-US" altLang="en-US" sz="3200" i="1" dirty="0">
                <a:solidFill>
                  <a:srgbClr val="FF0000"/>
                </a:solidFill>
                <a:latin typeface="Poor Richard" panose="02080502050505020702" pitchFamily="18" charset="0"/>
              </a:rPr>
              <a:t>2 inches represents our endeavor and Lord’s mercy.</a:t>
            </a:r>
            <a:endParaRPr lang="en-US" altLang="en-US" sz="2800" i="1" dirty="0">
              <a:solidFill>
                <a:srgbClr val="FF0000"/>
              </a:solidFill>
              <a:latin typeface="Poor Richard" panose="02080502050505020702" pitchFamily="18" charset="0"/>
            </a:endParaRPr>
          </a:p>
        </p:txBody>
      </p:sp>
      <p:sp>
        <p:nvSpPr>
          <p:cNvPr id="6" name="TextBox 5">
            <a:extLst>
              <a:ext uri="{FF2B5EF4-FFF2-40B4-BE49-F238E27FC236}">
                <a16:creationId xmlns:a16="http://schemas.microsoft.com/office/drawing/2014/main" id="{8DFC95B4-D63A-449A-8FC5-7312D2010394}"/>
              </a:ext>
            </a:extLst>
          </p:cNvPr>
          <p:cNvSpPr txBox="1"/>
          <p:nvPr/>
        </p:nvSpPr>
        <p:spPr>
          <a:xfrm>
            <a:off x="5639250" y="4944717"/>
            <a:ext cx="5822135" cy="424219"/>
          </a:xfrm>
          <a:prstGeom prst="rect">
            <a:avLst/>
          </a:prstGeom>
          <a:noFill/>
        </p:spPr>
        <p:txBody>
          <a:bodyPr wrap="square">
            <a:spAutoFit/>
          </a:bodyPr>
          <a:lstStyle/>
          <a:p>
            <a:pPr>
              <a:lnSpc>
                <a:spcPct val="150000"/>
              </a:lnSpc>
            </a:pPr>
            <a:r>
              <a:rPr lang="en-US" sz="1600" b="1" i="1" dirty="0">
                <a:effectLst/>
                <a:latin typeface="Book Antiqua" panose="02040602050305030304" pitchFamily="18" charset="0"/>
              </a:rPr>
              <a:t>Mother </a:t>
            </a:r>
            <a:r>
              <a:rPr lang="en-US" sz="1600" b="1" i="1" dirty="0" err="1">
                <a:latin typeface="Book Antiqua" panose="02040602050305030304" pitchFamily="18" charset="0"/>
              </a:rPr>
              <a:t>Y</a:t>
            </a:r>
            <a:r>
              <a:rPr lang="en-US" sz="1600" b="1" i="1" dirty="0" err="1">
                <a:effectLst/>
                <a:latin typeface="Book Antiqua" panose="02040602050305030304" pitchFamily="18" charset="0"/>
              </a:rPr>
              <a:t>asoda</a:t>
            </a:r>
            <a:r>
              <a:rPr lang="en-US" sz="1600" b="1" i="1" dirty="0">
                <a:effectLst/>
                <a:latin typeface="Book Antiqua" panose="02040602050305030304" pitchFamily="18" charset="0"/>
              </a:rPr>
              <a:t> Binds Lord </a:t>
            </a:r>
            <a:r>
              <a:rPr lang="en-US" sz="1600" b="1" i="1" dirty="0" err="1">
                <a:effectLst/>
                <a:latin typeface="Book Antiqua" panose="02040602050305030304" pitchFamily="18" charset="0"/>
              </a:rPr>
              <a:t>Krsna</a:t>
            </a:r>
            <a:r>
              <a:rPr lang="en-US" sz="1600" b="1" i="1" dirty="0">
                <a:effectLst/>
                <a:latin typeface="Book Antiqua" panose="02040602050305030304" pitchFamily="18" charset="0"/>
              </a:rPr>
              <a:t> </a:t>
            </a:r>
            <a:r>
              <a:rPr lang="en-US" sz="1600" b="1" i="1" dirty="0">
                <a:latin typeface="Book Antiqua" panose="02040602050305030304" pitchFamily="18" charset="0"/>
              </a:rPr>
              <a:t>, </a:t>
            </a:r>
            <a:r>
              <a:rPr lang="en-US" sz="1600" b="1" i="1" dirty="0">
                <a:effectLst/>
                <a:latin typeface="Book Antiqua" panose="02040602050305030304" pitchFamily="18" charset="0"/>
              </a:rPr>
              <a:t>SB. Canto 10  Chapter-9</a:t>
            </a:r>
          </a:p>
        </p:txBody>
      </p:sp>
    </p:spTree>
    <p:extLst>
      <p:ext uri="{BB962C8B-B14F-4D97-AF65-F5344CB8AC3E}">
        <p14:creationId xmlns:p14="http://schemas.microsoft.com/office/powerpoint/2010/main" val="4277434575"/>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TotalTime>
  <Words>1738</Words>
  <Application>Microsoft Office PowerPoint</Application>
  <PresentationFormat>Widescreen</PresentationFormat>
  <Paragraphs>105</Paragraphs>
  <Slides>20</Slides>
  <Notes>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Balaram</vt:lpstr>
      <vt:lpstr>Book Antiqua</vt:lpstr>
      <vt:lpstr>Calibri</vt:lpstr>
      <vt:lpstr>Calibri Light</vt:lpstr>
      <vt:lpstr>Monotype Corsiva</vt:lpstr>
      <vt:lpstr>Noto Serif</vt:lpstr>
      <vt:lpstr>Poor Richard</vt:lpstr>
      <vt:lpstr>Office Theme</vt:lpstr>
      <vt:lpstr>PowerPoint Presentation</vt:lpstr>
      <vt:lpstr>PowerPoint Presentation</vt:lpstr>
      <vt:lpstr>PowerPoint Presentation</vt:lpstr>
      <vt:lpstr>PowerPoint Presentation</vt:lpstr>
      <vt:lpstr>Lets dive into the pastime… </vt:lpstr>
      <vt:lpstr>PowerPoint Presentation</vt:lpstr>
      <vt:lpstr>PowerPoint Presentation</vt:lpstr>
      <vt:lpstr>PowerPoint Presentation</vt:lpstr>
      <vt:lpstr>PowerPoint Presentation</vt:lpstr>
      <vt:lpstr>PowerPoint Presentation</vt:lpstr>
      <vt:lpstr>GLORIES   OF   DAMODARA   MONTH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dc:creator>
  <cp:lastModifiedBy>saravanan varadharajan</cp:lastModifiedBy>
  <cp:revision>9</cp:revision>
  <dcterms:created xsi:type="dcterms:W3CDTF">2021-10-12T13:14:49Z</dcterms:created>
  <dcterms:modified xsi:type="dcterms:W3CDTF">2025-09-27T15:08:08Z</dcterms:modified>
</cp:coreProperties>
</file>